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70.jpg" ContentType="image/png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1"/>
  </p:notesMasterIdLst>
  <p:handoutMasterIdLst>
    <p:handoutMasterId r:id="rId62"/>
  </p:handoutMasterIdLst>
  <p:sldIdLst>
    <p:sldId id="1306" r:id="rId2"/>
    <p:sldId id="1229" r:id="rId3"/>
    <p:sldId id="1348" r:id="rId4"/>
    <p:sldId id="1349" r:id="rId5"/>
    <p:sldId id="1350" r:id="rId6"/>
    <p:sldId id="1347" r:id="rId7"/>
    <p:sldId id="1318" r:id="rId8"/>
    <p:sldId id="1351" r:id="rId9"/>
    <p:sldId id="1319" r:id="rId10"/>
    <p:sldId id="1352" r:id="rId11"/>
    <p:sldId id="1354" r:id="rId12"/>
    <p:sldId id="1326" r:id="rId13"/>
    <p:sldId id="1330" r:id="rId14"/>
    <p:sldId id="1324" r:id="rId15"/>
    <p:sldId id="1355" r:id="rId16"/>
    <p:sldId id="1338" r:id="rId17"/>
    <p:sldId id="1336" r:id="rId18"/>
    <p:sldId id="1291" r:id="rId19"/>
    <p:sldId id="1337" r:id="rId20"/>
    <p:sldId id="1290" r:id="rId21"/>
    <p:sldId id="1278" r:id="rId22"/>
    <p:sldId id="1281" r:id="rId23"/>
    <p:sldId id="1292" r:id="rId24"/>
    <p:sldId id="1287" r:id="rId25"/>
    <p:sldId id="1339" r:id="rId26"/>
    <p:sldId id="1358" r:id="rId27"/>
    <p:sldId id="1359" r:id="rId28"/>
    <p:sldId id="1360" r:id="rId29"/>
    <p:sldId id="1361" r:id="rId30"/>
    <p:sldId id="1362" r:id="rId31"/>
    <p:sldId id="1363" r:id="rId32"/>
    <p:sldId id="1364" r:id="rId33"/>
    <p:sldId id="1365" r:id="rId34"/>
    <p:sldId id="1366" r:id="rId35"/>
    <p:sldId id="1367" r:id="rId36"/>
    <p:sldId id="1368" r:id="rId37"/>
    <p:sldId id="1369" r:id="rId38"/>
    <p:sldId id="1370" r:id="rId39"/>
    <p:sldId id="1340" r:id="rId40"/>
    <p:sldId id="1353" r:id="rId41"/>
    <p:sldId id="1295" r:id="rId42"/>
    <p:sldId id="1296" r:id="rId43"/>
    <p:sldId id="1341" r:id="rId44"/>
    <p:sldId id="1297" r:id="rId45"/>
    <p:sldId id="1301" r:id="rId46"/>
    <p:sldId id="1343" r:id="rId47"/>
    <p:sldId id="1307" r:id="rId48"/>
    <p:sldId id="1346" r:id="rId49"/>
    <p:sldId id="1345" r:id="rId50"/>
    <p:sldId id="1308" r:id="rId51"/>
    <p:sldId id="1342" r:id="rId52"/>
    <p:sldId id="1356" r:id="rId53"/>
    <p:sldId id="1357" r:id="rId54"/>
    <p:sldId id="1344" r:id="rId55"/>
    <p:sldId id="1305" r:id="rId56"/>
    <p:sldId id="1304" r:id="rId57"/>
    <p:sldId id="1310" r:id="rId58"/>
    <p:sldId id="1311" r:id="rId59"/>
    <p:sldId id="1293" r:id="rId60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B5391D8-CFE3-47A4-B0D5-2D1E3054C5CD}">
          <p14:sldIdLst>
            <p14:sldId id="1306"/>
            <p14:sldId id="1229"/>
            <p14:sldId id="1348"/>
            <p14:sldId id="1349"/>
            <p14:sldId id="1350"/>
            <p14:sldId id="1347"/>
            <p14:sldId id="1318"/>
            <p14:sldId id="1351"/>
            <p14:sldId id="1319"/>
            <p14:sldId id="1352"/>
            <p14:sldId id="1354"/>
            <p14:sldId id="1326"/>
            <p14:sldId id="1330"/>
            <p14:sldId id="1324"/>
            <p14:sldId id="1355"/>
            <p14:sldId id="1338"/>
            <p14:sldId id="1336"/>
            <p14:sldId id="1291"/>
            <p14:sldId id="1337"/>
            <p14:sldId id="1290"/>
            <p14:sldId id="1278"/>
            <p14:sldId id="1281"/>
            <p14:sldId id="1292"/>
            <p14:sldId id="1287"/>
            <p14:sldId id="1339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40"/>
            <p14:sldId id="1353"/>
            <p14:sldId id="1295"/>
            <p14:sldId id="1296"/>
            <p14:sldId id="1341"/>
            <p14:sldId id="1297"/>
            <p14:sldId id="1301"/>
            <p14:sldId id="1343"/>
            <p14:sldId id="1307"/>
            <p14:sldId id="1346"/>
            <p14:sldId id="1345"/>
            <p14:sldId id="1308"/>
            <p14:sldId id="1342"/>
            <p14:sldId id="1356"/>
            <p14:sldId id="1357"/>
            <p14:sldId id="1344"/>
            <p14:sldId id="1305"/>
            <p14:sldId id="1304"/>
            <p14:sldId id="1310"/>
            <p14:sldId id="1311"/>
            <p14:sldId id="1293"/>
          </p14:sldIdLst>
        </p14:section>
        <p14:section name="Untitled Section" id="{3B6530C1-7D58-407A-BDFB-8C6B7CBC863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3300"/>
    <a:srgbClr val="FF99FF"/>
    <a:srgbClr val="FF00FF"/>
    <a:srgbClr val="99FFCC"/>
    <a:srgbClr val="FF9900"/>
    <a:srgbClr val="F0F43A"/>
    <a:srgbClr val="F8FAA4"/>
    <a:srgbClr val="F0F2A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79" autoAdjust="0"/>
    <p:restoredTop sz="87536" autoAdjust="0"/>
  </p:normalViewPr>
  <p:slideViewPr>
    <p:cSldViewPr snapToGrid="0">
      <p:cViewPr varScale="1">
        <p:scale>
          <a:sx n="66" d="100"/>
          <a:sy n="66" d="100"/>
        </p:scale>
        <p:origin x="65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60" d="100"/>
          <a:sy n="60" d="100"/>
        </p:scale>
        <p:origin x="-2496" y="-76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B470A-4AA5-4689-B341-F0CD4889C302}" type="doc">
      <dgm:prSet loTypeId="urn:microsoft.com/office/officeart/2005/8/layout/pyramid2" loCatId="list" qsTypeId="urn:microsoft.com/office/officeart/2005/8/quickstyle/simple1" qsCatId="simple" csTypeId="urn:microsoft.com/office/officeart/2005/8/colors/colorful4" csCatId="colorful" phldr="1"/>
      <dgm:spPr/>
    </dgm:pt>
    <dgm:pt modelId="{32552BA2-A519-41E4-AD19-79AD200F051B}">
      <dgm:prSet phldrT="[Text]"/>
      <dgm:spPr/>
      <dgm:t>
        <a:bodyPr/>
        <a:lstStyle/>
        <a:p>
          <a:pPr algn="l"/>
          <a:r>
            <a:rPr lang="en-US" b="1" dirty="0" smtClean="0">
              <a:solidFill>
                <a:srgbClr val="FF0000"/>
              </a:solidFill>
            </a:rPr>
            <a:t>Developers:</a:t>
          </a:r>
          <a:r>
            <a:rPr lang="en-US" dirty="0" smtClean="0"/>
            <a:t> Build DB &amp; applications</a:t>
          </a:r>
          <a:endParaRPr lang="en-US" dirty="0"/>
        </a:p>
      </dgm:t>
    </dgm:pt>
    <dgm:pt modelId="{3A21725B-7F8C-4A3F-8C5B-39CD3E374B9C}" type="parTrans" cxnId="{CE6F9441-C00F-46A0-B70E-DA61B0D93DC7}">
      <dgm:prSet/>
      <dgm:spPr/>
      <dgm:t>
        <a:bodyPr/>
        <a:lstStyle/>
        <a:p>
          <a:endParaRPr lang="en-US"/>
        </a:p>
      </dgm:t>
    </dgm:pt>
    <dgm:pt modelId="{6E6275FB-00E4-40C7-A682-3115096B7064}" type="sibTrans" cxnId="{CE6F9441-C00F-46A0-B70E-DA61B0D93DC7}">
      <dgm:prSet/>
      <dgm:spPr/>
      <dgm:t>
        <a:bodyPr/>
        <a:lstStyle/>
        <a:p>
          <a:endParaRPr lang="en-US"/>
        </a:p>
      </dgm:t>
    </dgm:pt>
    <dgm:pt modelId="{E1E92C1E-106D-4AA0-890B-0BE3DBB5AECE}">
      <dgm:prSet phldrT="[Text]"/>
      <dgm:spPr/>
      <dgm:t>
        <a:bodyPr/>
        <a:lstStyle/>
        <a:p>
          <a:pPr algn="l"/>
          <a:r>
            <a:rPr lang="en-US" b="1" dirty="0" smtClean="0">
              <a:solidFill>
                <a:srgbClr val="FF0000"/>
              </a:solidFill>
            </a:rPr>
            <a:t>Business analysts:</a:t>
          </a:r>
          <a:r>
            <a:rPr lang="en-US" dirty="0" smtClean="0"/>
            <a:t> Pose queries</a:t>
          </a:r>
          <a:endParaRPr lang="en-US" dirty="0"/>
        </a:p>
      </dgm:t>
    </dgm:pt>
    <dgm:pt modelId="{771F6EAB-E9C3-4C20-ACB4-6021288B7CD0}" type="parTrans" cxnId="{0779AF50-27D7-4B99-B41B-C3468933D48C}">
      <dgm:prSet/>
      <dgm:spPr/>
      <dgm:t>
        <a:bodyPr/>
        <a:lstStyle/>
        <a:p>
          <a:endParaRPr lang="en-US"/>
        </a:p>
      </dgm:t>
    </dgm:pt>
    <dgm:pt modelId="{AF91B928-33F2-4F3B-A516-478ADF9D6FAF}" type="sibTrans" cxnId="{0779AF50-27D7-4B99-B41B-C3468933D48C}">
      <dgm:prSet/>
      <dgm:spPr/>
      <dgm:t>
        <a:bodyPr/>
        <a:lstStyle/>
        <a:p>
          <a:endParaRPr lang="en-US"/>
        </a:p>
      </dgm:t>
    </dgm:pt>
    <dgm:pt modelId="{ED88DAAE-0B4C-4F1B-ADE4-F7D24CCBFF1A}">
      <dgm:prSet/>
      <dgm:spPr/>
      <dgm:t>
        <a:bodyPr/>
        <a:lstStyle/>
        <a:p>
          <a:pPr algn="l"/>
          <a:r>
            <a:rPr lang="en-US" b="1" dirty="0" smtClean="0">
              <a:solidFill>
                <a:srgbClr val="FF0000"/>
              </a:solidFill>
            </a:rPr>
            <a:t>DB admin: </a:t>
          </a:r>
          <a:r>
            <a:rPr lang="en-US" dirty="0" smtClean="0"/>
            <a:t>Tune &amp; monitor performance</a:t>
          </a:r>
          <a:endParaRPr lang="en-US" dirty="0"/>
        </a:p>
      </dgm:t>
    </dgm:pt>
    <dgm:pt modelId="{841B4BE2-F7D3-4D34-B251-F59D9553EA78}" type="parTrans" cxnId="{E5CA0942-DAE2-49E1-BF3B-6B80805C22CC}">
      <dgm:prSet/>
      <dgm:spPr/>
      <dgm:t>
        <a:bodyPr/>
        <a:lstStyle/>
        <a:p>
          <a:endParaRPr lang="en-US"/>
        </a:p>
      </dgm:t>
    </dgm:pt>
    <dgm:pt modelId="{6B1EF626-0BFA-40A4-BDED-3432DF6CD660}" type="sibTrans" cxnId="{E5CA0942-DAE2-49E1-BF3B-6B80805C22CC}">
      <dgm:prSet/>
      <dgm:spPr/>
      <dgm:t>
        <a:bodyPr/>
        <a:lstStyle/>
        <a:p>
          <a:endParaRPr lang="en-US"/>
        </a:p>
      </dgm:t>
    </dgm:pt>
    <dgm:pt modelId="{6D1C10D7-470E-4A81-9296-25E27A463AB0}">
      <dgm:prSet/>
      <dgm:spPr/>
      <dgm:t>
        <a:bodyPr/>
        <a:lstStyle/>
        <a:p>
          <a:pPr algn="l"/>
          <a:r>
            <a:rPr lang="en-US" b="1" dirty="0" smtClean="0">
              <a:solidFill>
                <a:srgbClr val="FF0000"/>
              </a:solidFill>
            </a:rPr>
            <a:t>End users:</a:t>
          </a:r>
          <a:r>
            <a:rPr lang="en-US" dirty="0" smtClean="0"/>
            <a:t> Generate data, query data</a:t>
          </a:r>
          <a:endParaRPr lang="en-US" dirty="0"/>
        </a:p>
      </dgm:t>
    </dgm:pt>
    <dgm:pt modelId="{A96EC7BE-1407-408E-8467-D7E416959C95}" type="parTrans" cxnId="{C0C35779-1F41-4FDB-BB37-E170F1EF7115}">
      <dgm:prSet/>
      <dgm:spPr/>
      <dgm:t>
        <a:bodyPr/>
        <a:lstStyle/>
        <a:p>
          <a:endParaRPr lang="en-US"/>
        </a:p>
      </dgm:t>
    </dgm:pt>
    <dgm:pt modelId="{B2081DC1-537F-4E96-B6ED-ACA628CD98AE}" type="sibTrans" cxnId="{C0C35779-1F41-4FDB-BB37-E170F1EF7115}">
      <dgm:prSet/>
      <dgm:spPr/>
      <dgm:t>
        <a:bodyPr/>
        <a:lstStyle/>
        <a:p>
          <a:endParaRPr lang="en-US"/>
        </a:p>
      </dgm:t>
    </dgm:pt>
    <dgm:pt modelId="{E11B758D-E0CA-4D21-8FA7-92B0A8A86920}" type="pres">
      <dgm:prSet presAssocID="{64BB470A-4AA5-4689-B341-F0CD4889C302}" presName="compositeShape" presStyleCnt="0">
        <dgm:presLayoutVars>
          <dgm:dir/>
          <dgm:resizeHandles/>
        </dgm:presLayoutVars>
      </dgm:prSet>
      <dgm:spPr/>
    </dgm:pt>
    <dgm:pt modelId="{E28F8B19-E00D-4DFE-B715-ECBB27CF9FE3}" type="pres">
      <dgm:prSet presAssocID="{64BB470A-4AA5-4689-B341-F0CD4889C302}" presName="pyramid" presStyleLbl="node1" presStyleIdx="0" presStyleCnt="1" custLinFactNeighborX="-8270" custLinFactNeighborY="886"/>
      <dgm:spPr/>
    </dgm:pt>
    <dgm:pt modelId="{750FD76F-9239-4149-AA67-39154CDE7ADD}" type="pres">
      <dgm:prSet presAssocID="{64BB470A-4AA5-4689-B341-F0CD4889C302}" presName="theList" presStyleCnt="0"/>
      <dgm:spPr/>
    </dgm:pt>
    <dgm:pt modelId="{A94DFC96-7D6E-4385-BCEB-A702E5F182E6}" type="pres">
      <dgm:prSet presAssocID="{32552BA2-A519-41E4-AD19-79AD200F051B}" presName="aNode" presStyleLbl="fgAcc1" presStyleIdx="0" presStyleCnt="4" custLinFactNeighborX="-85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54825-58DA-4BEA-AA70-143175A4F85C}" type="pres">
      <dgm:prSet presAssocID="{32552BA2-A519-41E4-AD19-79AD200F051B}" presName="aSpace" presStyleCnt="0"/>
      <dgm:spPr/>
    </dgm:pt>
    <dgm:pt modelId="{2E4B49CF-D895-4DA2-9DFB-213C3C1E3B63}" type="pres">
      <dgm:prSet presAssocID="{E1E92C1E-106D-4AA0-890B-0BE3DBB5AECE}" presName="aNode" presStyleLbl="fgAcc1" presStyleIdx="1" presStyleCnt="4" custLinFactNeighborX="-71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2DE98-844E-448E-B8D1-247159CB5BAB}" type="pres">
      <dgm:prSet presAssocID="{E1E92C1E-106D-4AA0-890B-0BE3DBB5AECE}" presName="aSpace" presStyleCnt="0"/>
      <dgm:spPr/>
    </dgm:pt>
    <dgm:pt modelId="{4677650B-82A6-473F-A152-C9EE432BA6CD}" type="pres">
      <dgm:prSet presAssocID="{ED88DAAE-0B4C-4F1B-ADE4-F7D24CCBFF1A}" presName="aNode" presStyleLbl="fgAcc1" presStyleIdx="2" presStyleCnt="4" custLinFactNeighborX="-6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DAAA0-50DD-4C0C-9A30-8A80FFF6B404}" type="pres">
      <dgm:prSet presAssocID="{ED88DAAE-0B4C-4F1B-ADE4-F7D24CCBFF1A}" presName="aSpace" presStyleCnt="0"/>
      <dgm:spPr/>
    </dgm:pt>
    <dgm:pt modelId="{71B32940-F2FE-4444-84B6-B0BD2B229C67}" type="pres">
      <dgm:prSet presAssocID="{6D1C10D7-470E-4A81-9296-25E27A463AB0}" presName="aNode" presStyleLbl="fgAcc1" presStyleIdx="3" presStyleCnt="4" custLinFactNeighborX="-5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A9D03-4444-4D78-9728-87326BDD23E3}" type="pres">
      <dgm:prSet presAssocID="{6D1C10D7-470E-4A81-9296-25E27A463AB0}" presName="aSpace" presStyleCnt="0"/>
      <dgm:spPr/>
    </dgm:pt>
  </dgm:ptLst>
  <dgm:cxnLst>
    <dgm:cxn modelId="{A7F6A802-E801-423D-B61E-9E6F7BB6447A}" type="presOf" srcId="{E1E92C1E-106D-4AA0-890B-0BE3DBB5AECE}" destId="{2E4B49CF-D895-4DA2-9DFB-213C3C1E3B63}" srcOrd="0" destOrd="0" presId="urn:microsoft.com/office/officeart/2005/8/layout/pyramid2"/>
    <dgm:cxn modelId="{E9945655-FB34-43EA-B332-4E56F432EA65}" type="presOf" srcId="{6D1C10D7-470E-4A81-9296-25E27A463AB0}" destId="{71B32940-F2FE-4444-84B6-B0BD2B229C67}" srcOrd="0" destOrd="0" presId="urn:microsoft.com/office/officeart/2005/8/layout/pyramid2"/>
    <dgm:cxn modelId="{CE6F9441-C00F-46A0-B70E-DA61B0D93DC7}" srcId="{64BB470A-4AA5-4689-B341-F0CD4889C302}" destId="{32552BA2-A519-41E4-AD19-79AD200F051B}" srcOrd="0" destOrd="0" parTransId="{3A21725B-7F8C-4A3F-8C5B-39CD3E374B9C}" sibTransId="{6E6275FB-00E4-40C7-A682-3115096B7064}"/>
    <dgm:cxn modelId="{27F49E2E-13CC-4C61-872B-41E323CE34F1}" type="presOf" srcId="{32552BA2-A519-41E4-AD19-79AD200F051B}" destId="{A94DFC96-7D6E-4385-BCEB-A702E5F182E6}" srcOrd="0" destOrd="0" presId="urn:microsoft.com/office/officeart/2005/8/layout/pyramid2"/>
    <dgm:cxn modelId="{E53FB3D1-C432-4D56-A4DD-54ED682156B0}" type="presOf" srcId="{64BB470A-4AA5-4689-B341-F0CD4889C302}" destId="{E11B758D-E0CA-4D21-8FA7-92B0A8A86920}" srcOrd="0" destOrd="0" presId="urn:microsoft.com/office/officeart/2005/8/layout/pyramid2"/>
    <dgm:cxn modelId="{C0C35779-1F41-4FDB-BB37-E170F1EF7115}" srcId="{64BB470A-4AA5-4689-B341-F0CD4889C302}" destId="{6D1C10D7-470E-4A81-9296-25E27A463AB0}" srcOrd="3" destOrd="0" parTransId="{A96EC7BE-1407-408E-8467-D7E416959C95}" sibTransId="{B2081DC1-537F-4E96-B6ED-ACA628CD98AE}"/>
    <dgm:cxn modelId="{0779AF50-27D7-4B99-B41B-C3468933D48C}" srcId="{64BB470A-4AA5-4689-B341-F0CD4889C302}" destId="{E1E92C1E-106D-4AA0-890B-0BE3DBB5AECE}" srcOrd="1" destOrd="0" parTransId="{771F6EAB-E9C3-4C20-ACB4-6021288B7CD0}" sibTransId="{AF91B928-33F2-4F3B-A516-478ADF9D6FAF}"/>
    <dgm:cxn modelId="{E5CA0942-DAE2-49E1-BF3B-6B80805C22CC}" srcId="{64BB470A-4AA5-4689-B341-F0CD4889C302}" destId="{ED88DAAE-0B4C-4F1B-ADE4-F7D24CCBFF1A}" srcOrd="2" destOrd="0" parTransId="{841B4BE2-F7D3-4D34-B251-F59D9553EA78}" sibTransId="{6B1EF626-0BFA-40A4-BDED-3432DF6CD660}"/>
    <dgm:cxn modelId="{82F03131-B84C-48A9-85E1-6E1C17FA201D}" type="presOf" srcId="{ED88DAAE-0B4C-4F1B-ADE4-F7D24CCBFF1A}" destId="{4677650B-82A6-473F-A152-C9EE432BA6CD}" srcOrd="0" destOrd="0" presId="urn:microsoft.com/office/officeart/2005/8/layout/pyramid2"/>
    <dgm:cxn modelId="{61676BD8-1E11-451E-8C19-F0EF17A8BDE9}" type="presParOf" srcId="{E11B758D-E0CA-4D21-8FA7-92B0A8A86920}" destId="{E28F8B19-E00D-4DFE-B715-ECBB27CF9FE3}" srcOrd="0" destOrd="0" presId="urn:microsoft.com/office/officeart/2005/8/layout/pyramid2"/>
    <dgm:cxn modelId="{3BB232B9-D97E-41C9-9CB6-A6E69CC874F1}" type="presParOf" srcId="{E11B758D-E0CA-4D21-8FA7-92B0A8A86920}" destId="{750FD76F-9239-4149-AA67-39154CDE7ADD}" srcOrd="1" destOrd="0" presId="urn:microsoft.com/office/officeart/2005/8/layout/pyramid2"/>
    <dgm:cxn modelId="{A22D1DA9-5E4E-4E00-8DB3-AEEBE59FAA89}" type="presParOf" srcId="{750FD76F-9239-4149-AA67-39154CDE7ADD}" destId="{A94DFC96-7D6E-4385-BCEB-A702E5F182E6}" srcOrd="0" destOrd="0" presId="urn:microsoft.com/office/officeart/2005/8/layout/pyramid2"/>
    <dgm:cxn modelId="{36F10514-DAE8-4DAB-BAB6-B5726E0B9930}" type="presParOf" srcId="{750FD76F-9239-4149-AA67-39154CDE7ADD}" destId="{A6154825-58DA-4BEA-AA70-143175A4F85C}" srcOrd="1" destOrd="0" presId="urn:microsoft.com/office/officeart/2005/8/layout/pyramid2"/>
    <dgm:cxn modelId="{6B6FBF66-E884-4E2F-96A1-ABE1C7D17932}" type="presParOf" srcId="{750FD76F-9239-4149-AA67-39154CDE7ADD}" destId="{2E4B49CF-D895-4DA2-9DFB-213C3C1E3B63}" srcOrd="2" destOrd="0" presId="urn:microsoft.com/office/officeart/2005/8/layout/pyramid2"/>
    <dgm:cxn modelId="{51CEC0A7-CF0A-4142-98A3-A921B988B5EE}" type="presParOf" srcId="{750FD76F-9239-4149-AA67-39154CDE7ADD}" destId="{23C2DE98-844E-448E-B8D1-247159CB5BAB}" srcOrd="3" destOrd="0" presId="urn:microsoft.com/office/officeart/2005/8/layout/pyramid2"/>
    <dgm:cxn modelId="{9D8222AA-DED1-4404-B88D-2268A2E80198}" type="presParOf" srcId="{750FD76F-9239-4149-AA67-39154CDE7ADD}" destId="{4677650B-82A6-473F-A152-C9EE432BA6CD}" srcOrd="4" destOrd="0" presId="urn:microsoft.com/office/officeart/2005/8/layout/pyramid2"/>
    <dgm:cxn modelId="{A8C246CF-BA1D-4FC8-909C-E20D09931268}" type="presParOf" srcId="{750FD76F-9239-4149-AA67-39154CDE7ADD}" destId="{3B1DAAA0-50DD-4C0C-9A30-8A80FFF6B404}" srcOrd="5" destOrd="0" presId="urn:microsoft.com/office/officeart/2005/8/layout/pyramid2"/>
    <dgm:cxn modelId="{A20DE8F1-5878-45B5-80EA-EE1DCCC909CB}" type="presParOf" srcId="{750FD76F-9239-4149-AA67-39154CDE7ADD}" destId="{71B32940-F2FE-4444-84B6-B0BD2B229C67}" srcOrd="6" destOrd="0" presId="urn:microsoft.com/office/officeart/2005/8/layout/pyramid2"/>
    <dgm:cxn modelId="{3C3ED8DA-B139-4B36-BCEA-73F8E04B143B}" type="presParOf" srcId="{750FD76F-9239-4149-AA67-39154CDE7ADD}" destId="{AF6A9D03-4444-4D78-9728-87326BDD23E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66BF6B-6150-4DCD-A4F2-E2E2DD4634D3}" type="doc">
      <dgm:prSet loTypeId="urn:microsoft.com/office/officeart/2005/8/layout/arrow1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SG"/>
        </a:p>
      </dgm:t>
    </dgm:pt>
    <dgm:pt modelId="{3A14EB9C-F329-4011-9E91-CE1216E92BD3}">
      <dgm:prSet phldrT="[Text]"/>
      <dgm:spPr/>
      <dgm:t>
        <a:bodyPr/>
        <a:lstStyle/>
        <a:p>
          <a:r>
            <a:rPr lang="en-US" dirty="0" smtClean="0"/>
            <a:t>HCI</a:t>
          </a:r>
          <a:endParaRPr lang="en-SG" dirty="0"/>
        </a:p>
      </dgm:t>
    </dgm:pt>
    <dgm:pt modelId="{BF9C11EB-E75C-4C46-9EA8-6DE7500DE266}" type="parTrans" cxnId="{BFB9B766-FD09-456B-99AB-3B001BDDAEC3}">
      <dgm:prSet/>
      <dgm:spPr/>
      <dgm:t>
        <a:bodyPr/>
        <a:lstStyle/>
        <a:p>
          <a:endParaRPr lang="en-SG"/>
        </a:p>
      </dgm:t>
    </dgm:pt>
    <dgm:pt modelId="{72EA215D-503E-4A4B-9071-4739624D59B7}" type="sibTrans" cxnId="{BFB9B766-FD09-456B-99AB-3B001BDDAEC3}">
      <dgm:prSet/>
      <dgm:spPr/>
      <dgm:t>
        <a:bodyPr/>
        <a:lstStyle/>
        <a:p>
          <a:endParaRPr lang="en-SG"/>
        </a:p>
      </dgm:t>
    </dgm:pt>
    <dgm:pt modelId="{5BE3D801-B5DE-4AA7-9472-148168776590}">
      <dgm:prSet phldrT="[Text]"/>
      <dgm:spPr/>
      <dgm:t>
        <a:bodyPr/>
        <a:lstStyle/>
        <a:p>
          <a:r>
            <a:rPr lang="en-US" dirty="0" smtClean="0"/>
            <a:t>DB</a:t>
          </a:r>
          <a:endParaRPr lang="en-SG" dirty="0"/>
        </a:p>
      </dgm:t>
    </dgm:pt>
    <dgm:pt modelId="{962CB992-9887-4D94-B8DB-204DAEE3D3BC}" type="parTrans" cxnId="{E768A5B7-914B-40C1-B093-D1234A8AF656}">
      <dgm:prSet/>
      <dgm:spPr/>
      <dgm:t>
        <a:bodyPr/>
        <a:lstStyle/>
        <a:p>
          <a:endParaRPr lang="en-SG"/>
        </a:p>
      </dgm:t>
    </dgm:pt>
    <dgm:pt modelId="{C8D429EB-8E52-42BB-A93E-BBECECC22A88}" type="sibTrans" cxnId="{E768A5B7-914B-40C1-B093-D1234A8AF656}">
      <dgm:prSet/>
      <dgm:spPr/>
      <dgm:t>
        <a:bodyPr/>
        <a:lstStyle/>
        <a:p>
          <a:endParaRPr lang="en-SG"/>
        </a:p>
      </dgm:t>
    </dgm:pt>
    <dgm:pt modelId="{2532FE6F-AD94-4878-86CA-0585600D18B3}" type="pres">
      <dgm:prSet presAssocID="{1A66BF6B-6150-4DCD-A4F2-E2E2DD4634D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35A4A738-E915-4CD9-A733-3FD5D6D1929F}" type="pres">
      <dgm:prSet presAssocID="{3A14EB9C-F329-4011-9E91-CE1216E92BD3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2DE3FA4-DE13-4BF0-9AA5-FA329B9C84AE}" type="pres">
      <dgm:prSet presAssocID="{5BE3D801-B5DE-4AA7-9472-148168776590}" presName="arrow" presStyleLbl="node1" presStyleIdx="1" presStyleCnt="2" custRadScaleRad="143790" custRadScaleInc="14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E768A5B7-914B-40C1-B093-D1234A8AF656}" srcId="{1A66BF6B-6150-4DCD-A4F2-E2E2DD4634D3}" destId="{5BE3D801-B5DE-4AA7-9472-148168776590}" srcOrd="1" destOrd="0" parTransId="{962CB992-9887-4D94-B8DB-204DAEE3D3BC}" sibTransId="{C8D429EB-8E52-42BB-A93E-BBECECC22A88}"/>
    <dgm:cxn modelId="{BFB9B766-FD09-456B-99AB-3B001BDDAEC3}" srcId="{1A66BF6B-6150-4DCD-A4F2-E2E2DD4634D3}" destId="{3A14EB9C-F329-4011-9E91-CE1216E92BD3}" srcOrd="0" destOrd="0" parTransId="{BF9C11EB-E75C-4C46-9EA8-6DE7500DE266}" sibTransId="{72EA215D-503E-4A4B-9071-4739624D59B7}"/>
    <dgm:cxn modelId="{C154DE7E-E714-420E-9A4B-49CC963E6A2A}" type="presOf" srcId="{3A14EB9C-F329-4011-9E91-CE1216E92BD3}" destId="{35A4A738-E915-4CD9-A733-3FD5D6D1929F}" srcOrd="0" destOrd="0" presId="urn:microsoft.com/office/officeart/2005/8/layout/arrow1"/>
    <dgm:cxn modelId="{AC2DDFAC-A8AB-48F7-B54D-212156B9444D}" type="presOf" srcId="{5BE3D801-B5DE-4AA7-9472-148168776590}" destId="{B2DE3FA4-DE13-4BF0-9AA5-FA329B9C84AE}" srcOrd="0" destOrd="0" presId="urn:microsoft.com/office/officeart/2005/8/layout/arrow1"/>
    <dgm:cxn modelId="{A5222FAD-A645-49F9-8A35-F8955C078D72}" type="presOf" srcId="{1A66BF6B-6150-4DCD-A4F2-E2E2DD4634D3}" destId="{2532FE6F-AD94-4878-86CA-0585600D18B3}" srcOrd="0" destOrd="0" presId="urn:microsoft.com/office/officeart/2005/8/layout/arrow1"/>
    <dgm:cxn modelId="{CE9AE802-0ED9-4B0D-BEFD-0F7A2B91505B}" type="presParOf" srcId="{2532FE6F-AD94-4878-86CA-0585600D18B3}" destId="{35A4A738-E915-4CD9-A733-3FD5D6D1929F}" srcOrd="0" destOrd="0" presId="urn:microsoft.com/office/officeart/2005/8/layout/arrow1"/>
    <dgm:cxn modelId="{3E5931D1-5D6A-47F6-9A14-19A70917535F}" type="presParOf" srcId="{2532FE6F-AD94-4878-86CA-0585600D18B3}" destId="{B2DE3FA4-DE13-4BF0-9AA5-FA329B9C84AE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D6C178-C6A9-4AB0-9477-20FF683A0BFD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F4FFE-9E4E-4918-BC28-2775CDA146D2}">
      <dgm:prSet phldrT="[Text]"/>
      <dgm:spPr/>
      <dgm:t>
        <a:bodyPr/>
        <a:lstStyle/>
        <a:p>
          <a:r>
            <a:rPr lang="en-US" dirty="0" smtClean="0"/>
            <a:t>Partial query-aware indexing schemes</a:t>
          </a:r>
          <a:endParaRPr lang="en-US" dirty="0"/>
        </a:p>
      </dgm:t>
    </dgm:pt>
    <dgm:pt modelId="{EF6A0055-2525-477D-A460-EC8943E73D99}" type="parTrans" cxnId="{CA679692-B0C3-401F-B642-A1977A6C6131}">
      <dgm:prSet/>
      <dgm:spPr/>
      <dgm:t>
        <a:bodyPr/>
        <a:lstStyle/>
        <a:p>
          <a:endParaRPr lang="en-US"/>
        </a:p>
      </dgm:t>
    </dgm:pt>
    <dgm:pt modelId="{03E4D870-9EA5-4C31-820E-EC4A56DEBB2F}" type="sibTrans" cxnId="{CA679692-B0C3-401F-B642-A1977A6C6131}">
      <dgm:prSet/>
      <dgm:spPr/>
      <dgm:t>
        <a:bodyPr/>
        <a:lstStyle/>
        <a:p>
          <a:endParaRPr lang="en-US"/>
        </a:p>
      </dgm:t>
    </dgm:pt>
    <dgm:pt modelId="{F46FCA05-BDBE-45A8-B8F6-FF6DF1F9BCD8}">
      <dgm:prSet phldrT="[Text]"/>
      <dgm:spPr/>
      <dgm:t>
        <a:bodyPr/>
        <a:lstStyle/>
        <a:p>
          <a:r>
            <a:rPr lang="en-US" dirty="0" smtClean="0"/>
            <a:t>Materialization of intermediate results</a:t>
          </a:r>
          <a:endParaRPr lang="en-US" dirty="0"/>
        </a:p>
      </dgm:t>
    </dgm:pt>
    <dgm:pt modelId="{229B8B17-6A20-41B2-8C6B-EA5D8D818403}" type="parTrans" cxnId="{71FBAE19-32DD-4A6B-915D-99C3A7DE3558}">
      <dgm:prSet/>
      <dgm:spPr/>
      <dgm:t>
        <a:bodyPr/>
        <a:lstStyle/>
        <a:p>
          <a:endParaRPr lang="en-US"/>
        </a:p>
      </dgm:t>
    </dgm:pt>
    <dgm:pt modelId="{7E266FED-81B3-42E5-AD32-339BE6D9BB29}" type="sibTrans" cxnId="{71FBAE19-32DD-4A6B-915D-99C3A7DE3558}">
      <dgm:prSet/>
      <dgm:spPr/>
      <dgm:t>
        <a:bodyPr/>
        <a:lstStyle/>
        <a:p>
          <a:endParaRPr lang="en-US"/>
        </a:p>
      </dgm:t>
    </dgm:pt>
    <dgm:pt modelId="{D959CDB7-4D3F-42E2-B9F9-FD71D921D195}">
      <dgm:prSet phldrT="[Text]"/>
      <dgm:spPr/>
      <dgm:t>
        <a:bodyPr/>
        <a:lstStyle/>
        <a:p>
          <a:r>
            <a:rPr lang="en-US" dirty="0" smtClean="0"/>
            <a:t>Selectivity-free query processing</a:t>
          </a:r>
          <a:endParaRPr lang="en-US" dirty="0"/>
        </a:p>
      </dgm:t>
    </dgm:pt>
    <dgm:pt modelId="{D2405020-E5CC-4206-8E39-035897F2B48E}" type="parTrans" cxnId="{74621342-BF5C-4905-B61A-7578A923FD7A}">
      <dgm:prSet/>
      <dgm:spPr/>
      <dgm:t>
        <a:bodyPr/>
        <a:lstStyle/>
        <a:p>
          <a:endParaRPr lang="en-US"/>
        </a:p>
      </dgm:t>
    </dgm:pt>
    <dgm:pt modelId="{DE5D1A7D-26A0-4A71-B855-B679436FC15D}" type="sibTrans" cxnId="{74621342-BF5C-4905-B61A-7578A923FD7A}">
      <dgm:prSet/>
      <dgm:spPr/>
      <dgm:t>
        <a:bodyPr/>
        <a:lstStyle/>
        <a:p>
          <a:endParaRPr lang="en-US"/>
        </a:p>
      </dgm:t>
    </dgm:pt>
    <dgm:pt modelId="{D3D15928-6B6C-43BE-9912-0FB3BAF97560}">
      <dgm:prSet/>
      <dgm:spPr/>
      <dgm:t>
        <a:bodyPr/>
        <a:lstStyle/>
        <a:p>
          <a:r>
            <a:rPr lang="en-US" dirty="0" smtClean="0"/>
            <a:t>Focus on waiting time of users</a:t>
          </a:r>
          <a:endParaRPr lang="en-US" dirty="0"/>
        </a:p>
      </dgm:t>
    </dgm:pt>
    <dgm:pt modelId="{BD4EC87D-DB54-4E8C-B83D-8A5BE8567FF1}" type="parTrans" cxnId="{F1C16055-A777-4A3C-84A9-13177F6AB99E}">
      <dgm:prSet/>
      <dgm:spPr/>
      <dgm:t>
        <a:bodyPr/>
        <a:lstStyle/>
        <a:p>
          <a:endParaRPr lang="en-US"/>
        </a:p>
      </dgm:t>
    </dgm:pt>
    <dgm:pt modelId="{DA1D1A45-F583-4D7B-AB04-24082BFB5DEB}" type="sibTrans" cxnId="{F1C16055-A777-4A3C-84A9-13177F6AB99E}">
      <dgm:prSet/>
      <dgm:spPr/>
      <dgm:t>
        <a:bodyPr/>
        <a:lstStyle/>
        <a:p>
          <a:endParaRPr lang="en-US"/>
        </a:p>
      </dgm:t>
    </dgm:pt>
    <dgm:pt modelId="{D4F08ADB-4B3A-451F-9E50-E3F8E5C1DE87}" type="pres">
      <dgm:prSet presAssocID="{11D6C178-C6A9-4AB0-9477-20FF683A0BF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F88EAA-9016-47BF-8EB7-090C2F28F69A}" type="pres">
      <dgm:prSet presAssocID="{11D6C178-C6A9-4AB0-9477-20FF683A0BFD}" presName="Name1" presStyleCnt="0"/>
      <dgm:spPr/>
    </dgm:pt>
    <dgm:pt modelId="{80F0891D-DB27-4278-BC82-5A08FD468B6C}" type="pres">
      <dgm:prSet presAssocID="{11D6C178-C6A9-4AB0-9477-20FF683A0BFD}" presName="cycle" presStyleCnt="0"/>
      <dgm:spPr/>
    </dgm:pt>
    <dgm:pt modelId="{120D505D-ACAB-4D64-8E81-A7FC00802FF6}" type="pres">
      <dgm:prSet presAssocID="{11D6C178-C6A9-4AB0-9477-20FF683A0BFD}" presName="srcNode" presStyleLbl="node1" presStyleIdx="0" presStyleCnt="4"/>
      <dgm:spPr/>
    </dgm:pt>
    <dgm:pt modelId="{A2B87032-9E51-4F73-903F-5D42AF209B8E}" type="pres">
      <dgm:prSet presAssocID="{11D6C178-C6A9-4AB0-9477-20FF683A0BFD}" presName="conn" presStyleLbl="parChTrans1D2" presStyleIdx="0" presStyleCnt="1"/>
      <dgm:spPr/>
      <dgm:t>
        <a:bodyPr/>
        <a:lstStyle/>
        <a:p>
          <a:endParaRPr lang="en-US"/>
        </a:p>
      </dgm:t>
    </dgm:pt>
    <dgm:pt modelId="{57F1DD47-0CF8-413A-827E-2F26DA624026}" type="pres">
      <dgm:prSet presAssocID="{11D6C178-C6A9-4AB0-9477-20FF683A0BFD}" presName="extraNode" presStyleLbl="node1" presStyleIdx="0" presStyleCnt="4"/>
      <dgm:spPr/>
    </dgm:pt>
    <dgm:pt modelId="{975AF25A-DB8A-4790-9C97-FF27D5E5FD4C}" type="pres">
      <dgm:prSet presAssocID="{11D6C178-C6A9-4AB0-9477-20FF683A0BFD}" presName="dstNode" presStyleLbl="node1" presStyleIdx="0" presStyleCnt="4"/>
      <dgm:spPr/>
    </dgm:pt>
    <dgm:pt modelId="{F770AFBC-95F2-489E-89C2-830773A75EBA}" type="pres">
      <dgm:prSet presAssocID="{080F4FFE-9E4E-4918-BC28-2775CDA146D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E4646-24BA-4126-B192-880387CA2098}" type="pres">
      <dgm:prSet presAssocID="{080F4FFE-9E4E-4918-BC28-2775CDA146D2}" presName="accent_1" presStyleCnt="0"/>
      <dgm:spPr/>
    </dgm:pt>
    <dgm:pt modelId="{21AB09F2-4F91-46A3-86D2-06885CC14A4C}" type="pres">
      <dgm:prSet presAssocID="{080F4FFE-9E4E-4918-BC28-2775CDA146D2}" presName="accentRepeatNode" presStyleLbl="solidFgAcc1" presStyleIdx="0" presStyleCnt="4"/>
      <dgm:spPr/>
    </dgm:pt>
    <dgm:pt modelId="{70ED671F-FB81-4B70-8262-F112CDBD2F38}" type="pres">
      <dgm:prSet presAssocID="{F46FCA05-BDBE-45A8-B8F6-FF6DF1F9BCD8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C1E9F-D216-4F48-B9B6-72A0544551A8}" type="pres">
      <dgm:prSet presAssocID="{F46FCA05-BDBE-45A8-B8F6-FF6DF1F9BCD8}" presName="accent_2" presStyleCnt="0"/>
      <dgm:spPr/>
    </dgm:pt>
    <dgm:pt modelId="{3135FDFA-5C4C-436B-8EB0-0C2BC1EAE56C}" type="pres">
      <dgm:prSet presAssocID="{F46FCA05-BDBE-45A8-B8F6-FF6DF1F9BCD8}" presName="accentRepeatNode" presStyleLbl="solidFgAcc1" presStyleIdx="1" presStyleCnt="4"/>
      <dgm:spPr/>
    </dgm:pt>
    <dgm:pt modelId="{CACE3BA6-3FED-4BC3-983F-B189EB0A495B}" type="pres">
      <dgm:prSet presAssocID="{D959CDB7-4D3F-42E2-B9F9-FD71D921D19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EF8F-B817-4548-87B0-977B42799D25}" type="pres">
      <dgm:prSet presAssocID="{D959CDB7-4D3F-42E2-B9F9-FD71D921D195}" presName="accent_3" presStyleCnt="0"/>
      <dgm:spPr/>
    </dgm:pt>
    <dgm:pt modelId="{325601FD-86B2-4AF3-B06C-8A10B468FF4F}" type="pres">
      <dgm:prSet presAssocID="{D959CDB7-4D3F-42E2-B9F9-FD71D921D195}" presName="accentRepeatNode" presStyleLbl="solidFgAcc1" presStyleIdx="2" presStyleCnt="4"/>
      <dgm:spPr/>
    </dgm:pt>
    <dgm:pt modelId="{35C6E202-4D7F-4666-B3CA-8350D9BC74F7}" type="pres">
      <dgm:prSet presAssocID="{D3D15928-6B6C-43BE-9912-0FB3BAF9756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0E6AE-B843-4D90-93F0-E08A92654744}" type="pres">
      <dgm:prSet presAssocID="{D3D15928-6B6C-43BE-9912-0FB3BAF97560}" presName="accent_4" presStyleCnt="0"/>
      <dgm:spPr/>
    </dgm:pt>
    <dgm:pt modelId="{9BE90025-9B28-446F-A143-5E4B755D3448}" type="pres">
      <dgm:prSet presAssocID="{D3D15928-6B6C-43BE-9912-0FB3BAF97560}" presName="accentRepeatNode" presStyleLbl="solidFgAcc1" presStyleIdx="3" presStyleCnt="4"/>
      <dgm:spPr/>
    </dgm:pt>
  </dgm:ptLst>
  <dgm:cxnLst>
    <dgm:cxn modelId="{33878E1B-D906-4663-BD7A-44C0E2BD18D0}" type="presOf" srcId="{11D6C178-C6A9-4AB0-9477-20FF683A0BFD}" destId="{D4F08ADB-4B3A-451F-9E50-E3F8E5C1DE87}" srcOrd="0" destOrd="0" presId="urn:microsoft.com/office/officeart/2008/layout/VerticalCurvedList"/>
    <dgm:cxn modelId="{74621342-BF5C-4905-B61A-7578A923FD7A}" srcId="{11D6C178-C6A9-4AB0-9477-20FF683A0BFD}" destId="{D959CDB7-4D3F-42E2-B9F9-FD71D921D195}" srcOrd="2" destOrd="0" parTransId="{D2405020-E5CC-4206-8E39-035897F2B48E}" sibTransId="{DE5D1A7D-26A0-4A71-B855-B679436FC15D}"/>
    <dgm:cxn modelId="{02DD1383-39CD-4ECB-A800-DC03628A585F}" type="presOf" srcId="{F46FCA05-BDBE-45A8-B8F6-FF6DF1F9BCD8}" destId="{70ED671F-FB81-4B70-8262-F112CDBD2F38}" srcOrd="0" destOrd="0" presId="urn:microsoft.com/office/officeart/2008/layout/VerticalCurvedList"/>
    <dgm:cxn modelId="{63F83589-82C0-4382-9F6F-A695C71AE214}" type="presOf" srcId="{080F4FFE-9E4E-4918-BC28-2775CDA146D2}" destId="{F770AFBC-95F2-489E-89C2-830773A75EBA}" srcOrd="0" destOrd="0" presId="urn:microsoft.com/office/officeart/2008/layout/VerticalCurvedList"/>
    <dgm:cxn modelId="{CA679692-B0C3-401F-B642-A1977A6C6131}" srcId="{11D6C178-C6A9-4AB0-9477-20FF683A0BFD}" destId="{080F4FFE-9E4E-4918-BC28-2775CDA146D2}" srcOrd="0" destOrd="0" parTransId="{EF6A0055-2525-477D-A460-EC8943E73D99}" sibTransId="{03E4D870-9EA5-4C31-820E-EC4A56DEBB2F}"/>
    <dgm:cxn modelId="{024F7F95-3F85-4B6F-8836-07DBAACE5653}" type="presOf" srcId="{D3D15928-6B6C-43BE-9912-0FB3BAF97560}" destId="{35C6E202-4D7F-4666-B3CA-8350D9BC74F7}" srcOrd="0" destOrd="0" presId="urn:microsoft.com/office/officeart/2008/layout/VerticalCurvedList"/>
    <dgm:cxn modelId="{163524E8-992C-446D-AF95-67705B661F34}" type="presOf" srcId="{D959CDB7-4D3F-42E2-B9F9-FD71D921D195}" destId="{CACE3BA6-3FED-4BC3-983F-B189EB0A495B}" srcOrd="0" destOrd="0" presId="urn:microsoft.com/office/officeart/2008/layout/VerticalCurvedList"/>
    <dgm:cxn modelId="{F1C16055-A777-4A3C-84A9-13177F6AB99E}" srcId="{11D6C178-C6A9-4AB0-9477-20FF683A0BFD}" destId="{D3D15928-6B6C-43BE-9912-0FB3BAF97560}" srcOrd="3" destOrd="0" parTransId="{BD4EC87D-DB54-4E8C-B83D-8A5BE8567FF1}" sibTransId="{DA1D1A45-F583-4D7B-AB04-24082BFB5DEB}"/>
    <dgm:cxn modelId="{71FBAE19-32DD-4A6B-915D-99C3A7DE3558}" srcId="{11D6C178-C6A9-4AB0-9477-20FF683A0BFD}" destId="{F46FCA05-BDBE-45A8-B8F6-FF6DF1F9BCD8}" srcOrd="1" destOrd="0" parTransId="{229B8B17-6A20-41B2-8C6B-EA5D8D818403}" sibTransId="{7E266FED-81B3-42E5-AD32-339BE6D9BB29}"/>
    <dgm:cxn modelId="{E3298E7E-A03C-44A0-B506-1A2918BD3A53}" type="presOf" srcId="{03E4D870-9EA5-4C31-820E-EC4A56DEBB2F}" destId="{A2B87032-9E51-4F73-903F-5D42AF209B8E}" srcOrd="0" destOrd="0" presId="urn:microsoft.com/office/officeart/2008/layout/VerticalCurvedList"/>
    <dgm:cxn modelId="{DD7704C7-1D2D-4053-8D41-3B81DF70E177}" type="presParOf" srcId="{D4F08ADB-4B3A-451F-9E50-E3F8E5C1DE87}" destId="{2BF88EAA-9016-47BF-8EB7-090C2F28F69A}" srcOrd="0" destOrd="0" presId="urn:microsoft.com/office/officeart/2008/layout/VerticalCurvedList"/>
    <dgm:cxn modelId="{5C287F87-9DBB-4155-943A-74A7332A925D}" type="presParOf" srcId="{2BF88EAA-9016-47BF-8EB7-090C2F28F69A}" destId="{80F0891D-DB27-4278-BC82-5A08FD468B6C}" srcOrd="0" destOrd="0" presId="urn:microsoft.com/office/officeart/2008/layout/VerticalCurvedList"/>
    <dgm:cxn modelId="{A6EBC732-67A9-4F3A-9087-E897DFA676A9}" type="presParOf" srcId="{80F0891D-DB27-4278-BC82-5A08FD468B6C}" destId="{120D505D-ACAB-4D64-8E81-A7FC00802FF6}" srcOrd="0" destOrd="0" presId="urn:microsoft.com/office/officeart/2008/layout/VerticalCurvedList"/>
    <dgm:cxn modelId="{841F28EC-FA48-4D58-9045-9149C24C2E79}" type="presParOf" srcId="{80F0891D-DB27-4278-BC82-5A08FD468B6C}" destId="{A2B87032-9E51-4F73-903F-5D42AF209B8E}" srcOrd="1" destOrd="0" presId="urn:microsoft.com/office/officeart/2008/layout/VerticalCurvedList"/>
    <dgm:cxn modelId="{30DFA6D2-DAAE-4533-8C15-E2DF00843A02}" type="presParOf" srcId="{80F0891D-DB27-4278-BC82-5A08FD468B6C}" destId="{57F1DD47-0CF8-413A-827E-2F26DA624026}" srcOrd="2" destOrd="0" presId="urn:microsoft.com/office/officeart/2008/layout/VerticalCurvedList"/>
    <dgm:cxn modelId="{D9A9E2B3-4228-4347-9DF8-324FF28A481D}" type="presParOf" srcId="{80F0891D-DB27-4278-BC82-5A08FD468B6C}" destId="{975AF25A-DB8A-4790-9C97-FF27D5E5FD4C}" srcOrd="3" destOrd="0" presId="urn:microsoft.com/office/officeart/2008/layout/VerticalCurvedList"/>
    <dgm:cxn modelId="{767146B4-13D5-4413-96FB-9D3483DD837F}" type="presParOf" srcId="{2BF88EAA-9016-47BF-8EB7-090C2F28F69A}" destId="{F770AFBC-95F2-489E-89C2-830773A75EBA}" srcOrd="1" destOrd="0" presId="urn:microsoft.com/office/officeart/2008/layout/VerticalCurvedList"/>
    <dgm:cxn modelId="{EC9F102C-4F89-469E-82C0-B73CE2BED380}" type="presParOf" srcId="{2BF88EAA-9016-47BF-8EB7-090C2F28F69A}" destId="{5F5E4646-24BA-4126-B192-880387CA2098}" srcOrd="2" destOrd="0" presId="urn:microsoft.com/office/officeart/2008/layout/VerticalCurvedList"/>
    <dgm:cxn modelId="{5A7E1AF0-B05B-4FD4-9B6F-B201AE8A9FC9}" type="presParOf" srcId="{5F5E4646-24BA-4126-B192-880387CA2098}" destId="{21AB09F2-4F91-46A3-86D2-06885CC14A4C}" srcOrd="0" destOrd="0" presId="urn:microsoft.com/office/officeart/2008/layout/VerticalCurvedList"/>
    <dgm:cxn modelId="{4A8B7BC2-F7F4-4AD5-8428-14E72AF2D937}" type="presParOf" srcId="{2BF88EAA-9016-47BF-8EB7-090C2F28F69A}" destId="{70ED671F-FB81-4B70-8262-F112CDBD2F38}" srcOrd="3" destOrd="0" presId="urn:microsoft.com/office/officeart/2008/layout/VerticalCurvedList"/>
    <dgm:cxn modelId="{CCE5ACDF-71A7-4E4E-B750-B60466EC85DE}" type="presParOf" srcId="{2BF88EAA-9016-47BF-8EB7-090C2F28F69A}" destId="{4C3C1E9F-D216-4F48-B9B6-72A0544551A8}" srcOrd="4" destOrd="0" presId="urn:microsoft.com/office/officeart/2008/layout/VerticalCurvedList"/>
    <dgm:cxn modelId="{2024BE3E-A7CB-4EA9-82BC-0F3AA450C456}" type="presParOf" srcId="{4C3C1E9F-D216-4F48-B9B6-72A0544551A8}" destId="{3135FDFA-5C4C-436B-8EB0-0C2BC1EAE56C}" srcOrd="0" destOrd="0" presId="urn:microsoft.com/office/officeart/2008/layout/VerticalCurvedList"/>
    <dgm:cxn modelId="{CDB7D263-3B67-4401-858B-E0E8CD71F316}" type="presParOf" srcId="{2BF88EAA-9016-47BF-8EB7-090C2F28F69A}" destId="{CACE3BA6-3FED-4BC3-983F-B189EB0A495B}" srcOrd="5" destOrd="0" presId="urn:microsoft.com/office/officeart/2008/layout/VerticalCurvedList"/>
    <dgm:cxn modelId="{59DC5C63-912B-48EE-B0AE-14BD21EFBBEF}" type="presParOf" srcId="{2BF88EAA-9016-47BF-8EB7-090C2F28F69A}" destId="{D4BEEF8F-B817-4548-87B0-977B42799D25}" srcOrd="6" destOrd="0" presId="urn:microsoft.com/office/officeart/2008/layout/VerticalCurvedList"/>
    <dgm:cxn modelId="{F6F8DC6C-A865-4EBA-B79D-4F2AF5A561BC}" type="presParOf" srcId="{D4BEEF8F-B817-4548-87B0-977B42799D25}" destId="{325601FD-86B2-4AF3-B06C-8A10B468FF4F}" srcOrd="0" destOrd="0" presId="urn:microsoft.com/office/officeart/2008/layout/VerticalCurvedList"/>
    <dgm:cxn modelId="{3B25E05B-426B-499A-A684-B2D628B715E3}" type="presParOf" srcId="{2BF88EAA-9016-47BF-8EB7-090C2F28F69A}" destId="{35C6E202-4D7F-4666-B3CA-8350D9BC74F7}" srcOrd="7" destOrd="0" presId="urn:microsoft.com/office/officeart/2008/layout/VerticalCurvedList"/>
    <dgm:cxn modelId="{34B36957-AD7C-4941-8B8A-ADE8A24993A7}" type="presParOf" srcId="{2BF88EAA-9016-47BF-8EB7-090C2F28F69A}" destId="{FC30E6AE-B843-4D90-93F0-E08A92654744}" srcOrd="8" destOrd="0" presId="urn:microsoft.com/office/officeart/2008/layout/VerticalCurvedList"/>
    <dgm:cxn modelId="{88C27C37-3E41-4D1F-B5C5-F12E315BA7A5}" type="presParOf" srcId="{FC30E6AE-B843-4D90-93F0-E08A92654744}" destId="{9BE90025-9B28-446F-A143-5E4B755D34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D6C178-C6A9-4AB0-9477-20FF683A0BFD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F4FFE-9E4E-4918-BC28-2775CDA146D2}">
      <dgm:prSet phldrT="[Text]"/>
      <dgm:spPr/>
      <dgm:t>
        <a:bodyPr/>
        <a:lstStyle/>
        <a:p>
          <a:r>
            <a:rPr lang="en-US" dirty="0" smtClean="0"/>
            <a:t>Outperforms traditional approaches in terms of waiting time</a:t>
          </a:r>
          <a:endParaRPr lang="en-US" dirty="0"/>
        </a:p>
      </dgm:t>
    </dgm:pt>
    <dgm:pt modelId="{EF6A0055-2525-477D-A460-EC8943E73D99}" type="parTrans" cxnId="{CA679692-B0C3-401F-B642-A1977A6C6131}">
      <dgm:prSet/>
      <dgm:spPr/>
      <dgm:t>
        <a:bodyPr/>
        <a:lstStyle/>
        <a:p>
          <a:endParaRPr lang="en-US"/>
        </a:p>
      </dgm:t>
    </dgm:pt>
    <dgm:pt modelId="{03E4D870-9EA5-4C31-820E-EC4A56DEBB2F}" type="sibTrans" cxnId="{CA679692-B0C3-401F-B642-A1977A6C6131}">
      <dgm:prSet/>
      <dgm:spPr/>
      <dgm:t>
        <a:bodyPr/>
        <a:lstStyle/>
        <a:p>
          <a:endParaRPr lang="en-US"/>
        </a:p>
      </dgm:t>
    </dgm:pt>
    <dgm:pt modelId="{F46FCA05-BDBE-45A8-B8F6-FF6DF1F9BCD8}">
      <dgm:prSet phldrT="[Text]"/>
      <dgm:spPr/>
      <dgm:t>
        <a:bodyPr/>
        <a:lstStyle/>
        <a:p>
          <a:r>
            <a:rPr lang="en-US" dirty="0" smtClean="0"/>
            <a:t>Not significantly impacted by query formulation sequence</a:t>
          </a:r>
          <a:endParaRPr lang="en-US" dirty="0"/>
        </a:p>
      </dgm:t>
    </dgm:pt>
    <dgm:pt modelId="{229B8B17-6A20-41B2-8C6B-EA5D8D818403}" type="parTrans" cxnId="{71FBAE19-32DD-4A6B-915D-99C3A7DE3558}">
      <dgm:prSet/>
      <dgm:spPr/>
      <dgm:t>
        <a:bodyPr/>
        <a:lstStyle/>
        <a:p>
          <a:endParaRPr lang="en-US"/>
        </a:p>
      </dgm:t>
    </dgm:pt>
    <dgm:pt modelId="{7E266FED-81B3-42E5-AD32-339BE6D9BB29}" type="sibTrans" cxnId="{71FBAE19-32DD-4A6B-915D-99C3A7DE3558}">
      <dgm:prSet/>
      <dgm:spPr/>
      <dgm:t>
        <a:bodyPr/>
        <a:lstStyle/>
        <a:p>
          <a:endParaRPr lang="en-US"/>
        </a:p>
      </dgm:t>
    </dgm:pt>
    <dgm:pt modelId="{D959CDB7-4D3F-42E2-B9F9-FD71D921D195}">
      <dgm:prSet phldrT="[Text]"/>
      <dgm:spPr/>
      <dgm:t>
        <a:bodyPr/>
        <a:lstStyle/>
        <a:p>
          <a:r>
            <a:rPr lang="en-US" dirty="0" smtClean="0"/>
            <a:t>Works well with small-sized queries</a:t>
          </a:r>
          <a:endParaRPr lang="en-US" dirty="0"/>
        </a:p>
      </dgm:t>
    </dgm:pt>
    <dgm:pt modelId="{D2405020-E5CC-4206-8E39-035897F2B48E}" type="parTrans" cxnId="{74621342-BF5C-4905-B61A-7578A923FD7A}">
      <dgm:prSet/>
      <dgm:spPr/>
      <dgm:t>
        <a:bodyPr/>
        <a:lstStyle/>
        <a:p>
          <a:endParaRPr lang="en-US"/>
        </a:p>
      </dgm:t>
    </dgm:pt>
    <dgm:pt modelId="{DE5D1A7D-26A0-4A71-B855-B679436FC15D}" type="sibTrans" cxnId="{74621342-BF5C-4905-B61A-7578A923FD7A}">
      <dgm:prSet/>
      <dgm:spPr/>
      <dgm:t>
        <a:bodyPr/>
        <a:lstStyle/>
        <a:p>
          <a:endParaRPr lang="en-US"/>
        </a:p>
      </dgm:t>
    </dgm:pt>
    <dgm:pt modelId="{D4F08ADB-4B3A-451F-9E50-E3F8E5C1DE87}" type="pres">
      <dgm:prSet presAssocID="{11D6C178-C6A9-4AB0-9477-20FF683A0BF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F88EAA-9016-47BF-8EB7-090C2F28F69A}" type="pres">
      <dgm:prSet presAssocID="{11D6C178-C6A9-4AB0-9477-20FF683A0BFD}" presName="Name1" presStyleCnt="0"/>
      <dgm:spPr/>
    </dgm:pt>
    <dgm:pt modelId="{80F0891D-DB27-4278-BC82-5A08FD468B6C}" type="pres">
      <dgm:prSet presAssocID="{11D6C178-C6A9-4AB0-9477-20FF683A0BFD}" presName="cycle" presStyleCnt="0"/>
      <dgm:spPr/>
    </dgm:pt>
    <dgm:pt modelId="{120D505D-ACAB-4D64-8E81-A7FC00802FF6}" type="pres">
      <dgm:prSet presAssocID="{11D6C178-C6A9-4AB0-9477-20FF683A0BFD}" presName="srcNode" presStyleLbl="node1" presStyleIdx="0" presStyleCnt="3"/>
      <dgm:spPr/>
    </dgm:pt>
    <dgm:pt modelId="{A2B87032-9E51-4F73-903F-5D42AF209B8E}" type="pres">
      <dgm:prSet presAssocID="{11D6C178-C6A9-4AB0-9477-20FF683A0BFD}" presName="conn" presStyleLbl="parChTrans1D2" presStyleIdx="0" presStyleCnt="1"/>
      <dgm:spPr/>
      <dgm:t>
        <a:bodyPr/>
        <a:lstStyle/>
        <a:p>
          <a:endParaRPr lang="en-US"/>
        </a:p>
      </dgm:t>
    </dgm:pt>
    <dgm:pt modelId="{57F1DD47-0CF8-413A-827E-2F26DA624026}" type="pres">
      <dgm:prSet presAssocID="{11D6C178-C6A9-4AB0-9477-20FF683A0BFD}" presName="extraNode" presStyleLbl="node1" presStyleIdx="0" presStyleCnt="3"/>
      <dgm:spPr/>
    </dgm:pt>
    <dgm:pt modelId="{975AF25A-DB8A-4790-9C97-FF27D5E5FD4C}" type="pres">
      <dgm:prSet presAssocID="{11D6C178-C6A9-4AB0-9477-20FF683A0BFD}" presName="dstNode" presStyleLbl="node1" presStyleIdx="0" presStyleCnt="3"/>
      <dgm:spPr/>
    </dgm:pt>
    <dgm:pt modelId="{F770AFBC-95F2-489E-89C2-830773A75EBA}" type="pres">
      <dgm:prSet presAssocID="{080F4FFE-9E4E-4918-BC28-2775CDA146D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E4646-24BA-4126-B192-880387CA2098}" type="pres">
      <dgm:prSet presAssocID="{080F4FFE-9E4E-4918-BC28-2775CDA146D2}" presName="accent_1" presStyleCnt="0"/>
      <dgm:spPr/>
    </dgm:pt>
    <dgm:pt modelId="{21AB09F2-4F91-46A3-86D2-06885CC14A4C}" type="pres">
      <dgm:prSet presAssocID="{080F4FFE-9E4E-4918-BC28-2775CDA146D2}" presName="accentRepeatNode" presStyleLbl="solidFgAcc1" presStyleIdx="0" presStyleCnt="3"/>
      <dgm:spPr/>
    </dgm:pt>
    <dgm:pt modelId="{70ED671F-FB81-4B70-8262-F112CDBD2F38}" type="pres">
      <dgm:prSet presAssocID="{F46FCA05-BDBE-45A8-B8F6-FF6DF1F9BCD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C1E9F-D216-4F48-B9B6-72A0544551A8}" type="pres">
      <dgm:prSet presAssocID="{F46FCA05-BDBE-45A8-B8F6-FF6DF1F9BCD8}" presName="accent_2" presStyleCnt="0"/>
      <dgm:spPr/>
    </dgm:pt>
    <dgm:pt modelId="{3135FDFA-5C4C-436B-8EB0-0C2BC1EAE56C}" type="pres">
      <dgm:prSet presAssocID="{F46FCA05-BDBE-45A8-B8F6-FF6DF1F9BCD8}" presName="accentRepeatNode" presStyleLbl="solidFgAcc1" presStyleIdx="1" presStyleCnt="3"/>
      <dgm:spPr/>
    </dgm:pt>
    <dgm:pt modelId="{CACE3BA6-3FED-4BC3-983F-B189EB0A495B}" type="pres">
      <dgm:prSet presAssocID="{D959CDB7-4D3F-42E2-B9F9-FD71D921D19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EF8F-B817-4548-87B0-977B42799D25}" type="pres">
      <dgm:prSet presAssocID="{D959CDB7-4D3F-42E2-B9F9-FD71D921D195}" presName="accent_3" presStyleCnt="0"/>
      <dgm:spPr/>
    </dgm:pt>
    <dgm:pt modelId="{325601FD-86B2-4AF3-B06C-8A10B468FF4F}" type="pres">
      <dgm:prSet presAssocID="{D959CDB7-4D3F-42E2-B9F9-FD71D921D195}" presName="accentRepeatNode" presStyleLbl="solidFgAcc1" presStyleIdx="2" presStyleCnt="3"/>
      <dgm:spPr/>
    </dgm:pt>
  </dgm:ptLst>
  <dgm:cxnLst>
    <dgm:cxn modelId="{74621342-BF5C-4905-B61A-7578A923FD7A}" srcId="{11D6C178-C6A9-4AB0-9477-20FF683A0BFD}" destId="{D959CDB7-4D3F-42E2-B9F9-FD71D921D195}" srcOrd="2" destOrd="0" parTransId="{D2405020-E5CC-4206-8E39-035897F2B48E}" sibTransId="{DE5D1A7D-26A0-4A71-B855-B679436FC15D}"/>
    <dgm:cxn modelId="{15BFD365-CBB9-426E-B9EE-236D0C19DC99}" type="presOf" srcId="{080F4FFE-9E4E-4918-BC28-2775CDA146D2}" destId="{F770AFBC-95F2-489E-89C2-830773A75EBA}" srcOrd="0" destOrd="0" presId="urn:microsoft.com/office/officeart/2008/layout/VerticalCurvedList"/>
    <dgm:cxn modelId="{CA679692-B0C3-401F-B642-A1977A6C6131}" srcId="{11D6C178-C6A9-4AB0-9477-20FF683A0BFD}" destId="{080F4FFE-9E4E-4918-BC28-2775CDA146D2}" srcOrd="0" destOrd="0" parTransId="{EF6A0055-2525-477D-A460-EC8943E73D99}" sibTransId="{03E4D870-9EA5-4C31-820E-EC4A56DEBB2F}"/>
    <dgm:cxn modelId="{3FAC58E2-539C-4432-BA87-53651CB9A607}" type="presOf" srcId="{03E4D870-9EA5-4C31-820E-EC4A56DEBB2F}" destId="{A2B87032-9E51-4F73-903F-5D42AF209B8E}" srcOrd="0" destOrd="0" presId="urn:microsoft.com/office/officeart/2008/layout/VerticalCurvedList"/>
    <dgm:cxn modelId="{730C4186-2720-40E1-A54F-8D1660F61AA5}" type="presOf" srcId="{F46FCA05-BDBE-45A8-B8F6-FF6DF1F9BCD8}" destId="{70ED671F-FB81-4B70-8262-F112CDBD2F38}" srcOrd="0" destOrd="0" presId="urn:microsoft.com/office/officeart/2008/layout/VerticalCurvedList"/>
    <dgm:cxn modelId="{71FBAE19-32DD-4A6B-915D-99C3A7DE3558}" srcId="{11D6C178-C6A9-4AB0-9477-20FF683A0BFD}" destId="{F46FCA05-BDBE-45A8-B8F6-FF6DF1F9BCD8}" srcOrd="1" destOrd="0" parTransId="{229B8B17-6A20-41B2-8C6B-EA5D8D818403}" sibTransId="{7E266FED-81B3-42E5-AD32-339BE6D9BB29}"/>
    <dgm:cxn modelId="{6D5CD974-31DF-4900-A48F-4C33D967AC2E}" type="presOf" srcId="{D959CDB7-4D3F-42E2-B9F9-FD71D921D195}" destId="{CACE3BA6-3FED-4BC3-983F-B189EB0A495B}" srcOrd="0" destOrd="0" presId="urn:microsoft.com/office/officeart/2008/layout/VerticalCurvedList"/>
    <dgm:cxn modelId="{A77CFD8A-B2B0-4B6B-86D5-F7F8C2285148}" type="presOf" srcId="{11D6C178-C6A9-4AB0-9477-20FF683A0BFD}" destId="{D4F08ADB-4B3A-451F-9E50-E3F8E5C1DE87}" srcOrd="0" destOrd="0" presId="urn:microsoft.com/office/officeart/2008/layout/VerticalCurvedList"/>
    <dgm:cxn modelId="{6AC2EE23-D6C8-4FD4-A255-922E4CB9F3E2}" type="presParOf" srcId="{D4F08ADB-4B3A-451F-9E50-E3F8E5C1DE87}" destId="{2BF88EAA-9016-47BF-8EB7-090C2F28F69A}" srcOrd="0" destOrd="0" presId="urn:microsoft.com/office/officeart/2008/layout/VerticalCurvedList"/>
    <dgm:cxn modelId="{74D27317-7ACC-487C-97A8-BCDC20D097AA}" type="presParOf" srcId="{2BF88EAA-9016-47BF-8EB7-090C2F28F69A}" destId="{80F0891D-DB27-4278-BC82-5A08FD468B6C}" srcOrd="0" destOrd="0" presId="urn:microsoft.com/office/officeart/2008/layout/VerticalCurvedList"/>
    <dgm:cxn modelId="{4410CCAB-E67B-4FCA-B57B-A58E730B8A75}" type="presParOf" srcId="{80F0891D-DB27-4278-BC82-5A08FD468B6C}" destId="{120D505D-ACAB-4D64-8E81-A7FC00802FF6}" srcOrd="0" destOrd="0" presId="urn:microsoft.com/office/officeart/2008/layout/VerticalCurvedList"/>
    <dgm:cxn modelId="{364CE766-BD90-4DDD-A992-638B4837A654}" type="presParOf" srcId="{80F0891D-DB27-4278-BC82-5A08FD468B6C}" destId="{A2B87032-9E51-4F73-903F-5D42AF209B8E}" srcOrd="1" destOrd="0" presId="urn:microsoft.com/office/officeart/2008/layout/VerticalCurvedList"/>
    <dgm:cxn modelId="{E76043CF-52AC-42B2-A1D4-666B73C23CD5}" type="presParOf" srcId="{80F0891D-DB27-4278-BC82-5A08FD468B6C}" destId="{57F1DD47-0CF8-413A-827E-2F26DA624026}" srcOrd="2" destOrd="0" presId="urn:microsoft.com/office/officeart/2008/layout/VerticalCurvedList"/>
    <dgm:cxn modelId="{9595DE7F-BD42-4C94-B8FF-99238330774B}" type="presParOf" srcId="{80F0891D-DB27-4278-BC82-5A08FD468B6C}" destId="{975AF25A-DB8A-4790-9C97-FF27D5E5FD4C}" srcOrd="3" destOrd="0" presId="urn:microsoft.com/office/officeart/2008/layout/VerticalCurvedList"/>
    <dgm:cxn modelId="{57FB7224-D7BA-42A5-A33D-E406D464AC8F}" type="presParOf" srcId="{2BF88EAA-9016-47BF-8EB7-090C2F28F69A}" destId="{F770AFBC-95F2-489E-89C2-830773A75EBA}" srcOrd="1" destOrd="0" presId="urn:microsoft.com/office/officeart/2008/layout/VerticalCurvedList"/>
    <dgm:cxn modelId="{51452454-32FC-4E10-8C2A-32099F26F97A}" type="presParOf" srcId="{2BF88EAA-9016-47BF-8EB7-090C2F28F69A}" destId="{5F5E4646-24BA-4126-B192-880387CA2098}" srcOrd="2" destOrd="0" presId="urn:microsoft.com/office/officeart/2008/layout/VerticalCurvedList"/>
    <dgm:cxn modelId="{CEB9D473-BAF0-4581-BF19-F03CB0C93EAA}" type="presParOf" srcId="{5F5E4646-24BA-4126-B192-880387CA2098}" destId="{21AB09F2-4F91-46A3-86D2-06885CC14A4C}" srcOrd="0" destOrd="0" presId="urn:microsoft.com/office/officeart/2008/layout/VerticalCurvedList"/>
    <dgm:cxn modelId="{CE22842D-CA39-4061-AEE0-86DD8A6F85DB}" type="presParOf" srcId="{2BF88EAA-9016-47BF-8EB7-090C2F28F69A}" destId="{70ED671F-FB81-4B70-8262-F112CDBD2F38}" srcOrd="3" destOrd="0" presId="urn:microsoft.com/office/officeart/2008/layout/VerticalCurvedList"/>
    <dgm:cxn modelId="{11DB5C7A-3404-403A-96E0-0090874E94A3}" type="presParOf" srcId="{2BF88EAA-9016-47BF-8EB7-090C2F28F69A}" destId="{4C3C1E9F-D216-4F48-B9B6-72A0544551A8}" srcOrd="4" destOrd="0" presId="urn:microsoft.com/office/officeart/2008/layout/VerticalCurvedList"/>
    <dgm:cxn modelId="{589FF375-F478-4217-9056-231E794469A6}" type="presParOf" srcId="{4C3C1E9F-D216-4F48-B9B6-72A0544551A8}" destId="{3135FDFA-5C4C-436B-8EB0-0C2BC1EAE56C}" srcOrd="0" destOrd="0" presId="urn:microsoft.com/office/officeart/2008/layout/VerticalCurvedList"/>
    <dgm:cxn modelId="{EC9CA3ED-EB0E-41B6-8CDA-772F506ED8E3}" type="presParOf" srcId="{2BF88EAA-9016-47BF-8EB7-090C2F28F69A}" destId="{CACE3BA6-3FED-4BC3-983F-B189EB0A495B}" srcOrd="5" destOrd="0" presId="urn:microsoft.com/office/officeart/2008/layout/VerticalCurvedList"/>
    <dgm:cxn modelId="{E621E57D-33B9-4E47-A99A-825E4B32D869}" type="presParOf" srcId="{2BF88EAA-9016-47BF-8EB7-090C2F28F69A}" destId="{D4BEEF8F-B817-4548-87B0-977B42799D25}" srcOrd="6" destOrd="0" presId="urn:microsoft.com/office/officeart/2008/layout/VerticalCurvedList"/>
    <dgm:cxn modelId="{FDF18FC8-9A07-4446-846F-799359785290}" type="presParOf" srcId="{D4BEEF8F-B817-4548-87B0-977B42799D25}" destId="{325601FD-86B2-4AF3-B06C-8A10B468FF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1B61459-FC04-46C2-8133-EB369B9270B9}" type="doc">
      <dgm:prSet loTypeId="urn:microsoft.com/office/officeart/2008/layout/RadialCluster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2FB21A-B5A0-4183-A264-F172C834CB09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Software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C3605A3-39A1-4A13-9312-962E4144BFAD}" type="parTrans" cxnId="{BB3E4D9B-05C8-4C07-BB70-F4EEFCD24FD6}">
      <dgm:prSet/>
      <dgm:spPr/>
      <dgm:t>
        <a:bodyPr/>
        <a:lstStyle/>
        <a:p>
          <a:endParaRPr lang="en-US"/>
        </a:p>
      </dgm:t>
    </dgm:pt>
    <dgm:pt modelId="{AFCC7E47-81D1-4032-9653-0282FC2C233F}" type="sibTrans" cxnId="{BB3E4D9B-05C8-4C07-BB70-F4EEFCD24FD6}">
      <dgm:prSet/>
      <dgm:spPr/>
      <dgm:t>
        <a:bodyPr/>
        <a:lstStyle/>
        <a:p>
          <a:endParaRPr lang="en-US"/>
        </a:p>
      </dgm:t>
    </dgm:pt>
    <dgm:pt modelId="{5E4CE845-DCDD-44F0-85C2-750A23608F4D}">
      <dgm:prSet phldrT="[Text]"/>
      <dgm:spPr/>
      <dgm:t>
        <a:bodyPr/>
        <a:lstStyle/>
        <a:p>
          <a:r>
            <a:rPr lang="en-US" dirty="0" smtClean="0"/>
            <a:t>Usability</a:t>
          </a:r>
          <a:endParaRPr lang="en-US" dirty="0"/>
        </a:p>
      </dgm:t>
    </dgm:pt>
    <dgm:pt modelId="{310989D3-062B-4927-8A36-2F3BEE7836D7}" type="parTrans" cxnId="{D1A2A398-2EF8-4602-BD7F-47952F00355B}">
      <dgm:prSet/>
      <dgm:spPr/>
      <dgm:t>
        <a:bodyPr/>
        <a:lstStyle/>
        <a:p>
          <a:endParaRPr lang="en-US"/>
        </a:p>
      </dgm:t>
    </dgm:pt>
    <dgm:pt modelId="{C56D3F55-5EDA-496D-AA09-CA763DC75496}" type="sibTrans" cxnId="{D1A2A398-2EF8-4602-BD7F-47952F00355B}">
      <dgm:prSet/>
      <dgm:spPr/>
      <dgm:t>
        <a:bodyPr/>
        <a:lstStyle/>
        <a:p>
          <a:endParaRPr lang="en-US"/>
        </a:p>
      </dgm:t>
    </dgm:pt>
    <dgm:pt modelId="{EF947E51-EBF9-4AE0-A9B3-D25EDA1C17A0}">
      <dgm:prSet phldrT="[Text]"/>
      <dgm:spPr/>
      <dgm:t>
        <a:bodyPr/>
        <a:lstStyle/>
        <a:p>
          <a:r>
            <a:rPr lang="en-US" dirty="0" smtClean="0"/>
            <a:t>Functionality</a:t>
          </a:r>
          <a:endParaRPr lang="en-US" dirty="0"/>
        </a:p>
      </dgm:t>
    </dgm:pt>
    <dgm:pt modelId="{A821034C-78D6-473D-9229-0F21B702120D}" type="parTrans" cxnId="{96AD5E56-2360-421D-9319-204B842385AA}">
      <dgm:prSet/>
      <dgm:spPr/>
      <dgm:t>
        <a:bodyPr/>
        <a:lstStyle/>
        <a:p>
          <a:endParaRPr lang="en-US"/>
        </a:p>
      </dgm:t>
    </dgm:pt>
    <dgm:pt modelId="{F4ED7DF5-89FC-413E-BCFB-03859E1E90C9}" type="sibTrans" cxnId="{96AD5E56-2360-421D-9319-204B842385AA}">
      <dgm:prSet/>
      <dgm:spPr/>
      <dgm:t>
        <a:bodyPr/>
        <a:lstStyle/>
        <a:p>
          <a:endParaRPr lang="en-US"/>
        </a:p>
      </dgm:t>
    </dgm:pt>
    <dgm:pt modelId="{64897206-2BC3-4527-B74A-9E8ED5304CCC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7FE2D2BC-4BA8-4FA2-A66E-F9461A172291}" type="parTrans" cxnId="{A943E3A1-5B15-441B-B96E-BBFEDE6D619D}">
      <dgm:prSet/>
      <dgm:spPr/>
      <dgm:t>
        <a:bodyPr/>
        <a:lstStyle/>
        <a:p>
          <a:endParaRPr lang="en-US"/>
        </a:p>
      </dgm:t>
    </dgm:pt>
    <dgm:pt modelId="{A96D5BD5-B6AC-4223-A0BF-BEFF0A92D89D}" type="sibTrans" cxnId="{A943E3A1-5B15-441B-B96E-BBFEDE6D619D}">
      <dgm:prSet/>
      <dgm:spPr/>
      <dgm:t>
        <a:bodyPr/>
        <a:lstStyle/>
        <a:p>
          <a:endParaRPr lang="en-US"/>
        </a:p>
      </dgm:t>
    </dgm:pt>
    <dgm:pt modelId="{F8E75B61-3A12-40F0-B62B-92DF2895058C}" type="pres">
      <dgm:prSet presAssocID="{A1B61459-FC04-46C2-8133-EB369B9270B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5DE27B-64A9-44D2-9F80-B8BAC50F7412}" type="pres">
      <dgm:prSet presAssocID="{152FB21A-B5A0-4183-A264-F172C834CB09}" presName="singleCycle" presStyleCnt="0"/>
      <dgm:spPr/>
    </dgm:pt>
    <dgm:pt modelId="{FAC09939-6234-4D99-89BF-78EE28DAE646}" type="pres">
      <dgm:prSet presAssocID="{152FB21A-B5A0-4183-A264-F172C834CB09}" presName="singleCenter" presStyleLbl="node1" presStyleIdx="0" presStyleCnt="4" custScaleX="151857" custLinFactNeighborX="5801" custLinFactNeighborY="-1117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3536B50-8273-44E5-9CF9-B709CB3567AC}" type="pres">
      <dgm:prSet presAssocID="{310989D3-062B-4927-8A36-2F3BEE7836D7}" presName="Name56" presStyleLbl="parChTrans1D2" presStyleIdx="0" presStyleCnt="3"/>
      <dgm:spPr/>
      <dgm:t>
        <a:bodyPr/>
        <a:lstStyle/>
        <a:p>
          <a:endParaRPr lang="en-US"/>
        </a:p>
      </dgm:t>
    </dgm:pt>
    <dgm:pt modelId="{7830FA3A-714C-4419-A4F2-35AACF2FFA79}" type="pres">
      <dgm:prSet presAssocID="{5E4CE845-DCDD-44F0-85C2-750A23608F4D}" presName="text0" presStyleLbl="node1" presStyleIdx="1" presStyleCnt="4" custScaleX="184478" custRadScaleRad="113172" custRadScaleInc="101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7332E-7573-422F-A191-C0ACEDF0808C}" type="pres">
      <dgm:prSet presAssocID="{A821034C-78D6-473D-9229-0F21B702120D}" presName="Name56" presStyleLbl="parChTrans1D2" presStyleIdx="1" presStyleCnt="3"/>
      <dgm:spPr/>
      <dgm:t>
        <a:bodyPr/>
        <a:lstStyle/>
        <a:p>
          <a:endParaRPr lang="en-US"/>
        </a:p>
      </dgm:t>
    </dgm:pt>
    <dgm:pt modelId="{A7F0A3A3-BCFD-4B35-A54D-521EDC46F4CF}" type="pres">
      <dgm:prSet presAssocID="{EF947E51-EBF9-4AE0-A9B3-D25EDA1C17A0}" presName="text0" presStyleLbl="node1" presStyleIdx="2" presStyleCnt="4" custScaleX="174628" custRadScaleRad="138962" custRadScaleInc="-173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D4CF5-2E34-4836-A92E-59A3B9B5CD15}" type="pres">
      <dgm:prSet presAssocID="{7FE2D2BC-4BA8-4FA2-A66E-F9461A172291}" presName="Name56" presStyleLbl="parChTrans1D2" presStyleIdx="2" presStyleCnt="3"/>
      <dgm:spPr/>
      <dgm:t>
        <a:bodyPr/>
        <a:lstStyle/>
        <a:p>
          <a:endParaRPr lang="en-US"/>
        </a:p>
      </dgm:t>
    </dgm:pt>
    <dgm:pt modelId="{5930ABE6-05B4-49DB-A134-42598F4231CF}" type="pres">
      <dgm:prSet presAssocID="{64897206-2BC3-4527-B74A-9E8ED5304CCC}" presName="text0" presStyleLbl="node1" presStyleIdx="3" presStyleCnt="4" custScaleX="184080" custRadScaleRad="121564" custRadScaleInc="98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CC149-23DE-43FA-A73F-1E8A590CD3C1}" type="presOf" srcId="{A1B61459-FC04-46C2-8133-EB369B9270B9}" destId="{F8E75B61-3A12-40F0-B62B-92DF2895058C}" srcOrd="0" destOrd="0" presId="urn:microsoft.com/office/officeart/2008/layout/RadialCluster"/>
    <dgm:cxn modelId="{49E4E944-E0C1-405C-B575-A9E54C1E2C4D}" type="presOf" srcId="{EF947E51-EBF9-4AE0-A9B3-D25EDA1C17A0}" destId="{A7F0A3A3-BCFD-4B35-A54D-521EDC46F4CF}" srcOrd="0" destOrd="0" presId="urn:microsoft.com/office/officeart/2008/layout/RadialCluster"/>
    <dgm:cxn modelId="{EAFA467C-7070-4E99-9B6C-39714F21518B}" type="presOf" srcId="{310989D3-062B-4927-8A36-2F3BEE7836D7}" destId="{73536B50-8273-44E5-9CF9-B709CB3567AC}" srcOrd="0" destOrd="0" presId="urn:microsoft.com/office/officeart/2008/layout/RadialCluster"/>
    <dgm:cxn modelId="{96AD5E56-2360-421D-9319-204B842385AA}" srcId="{152FB21A-B5A0-4183-A264-F172C834CB09}" destId="{EF947E51-EBF9-4AE0-A9B3-D25EDA1C17A0}" srcOrd="1" destOrd="0" parTransId="{A821034C-78D6-473D-9229-0F21B702120D}" sibTransId="{F4ED7DF5-89FC-413E-BCFB-03859E1E90C9}"/>
    <dgm:cxn modelId="{228CF153-DCE8-48A3-99ED-C23C051E9009}" type="presOf" srcId="{5E4CE845-DCDD-44F0-85C2-750A23608F4D}" destId="{7830FA3A-714C-4419-A4F2-35AACF2FFA79}" srcOrd="0" destOrd="0" presId="urn:microsoft.com/office/officeart/2008/layout/RadialCluster"/>
    <dgm:cxn modelId="{F1500D4A-6872-4914-8072-924858A41423}" type="presOf" srcId="{152FB21A-B5A0-4183-A264-F172C834CB09}" destId="{FAC09939-6234-4D99-89BF-78EE28DAE646}" srcOrd="0" destOrd="0" presId="urn:microsoft.com/office/officeart/2008/layout/RadialCluster"/>
    <dgm:cxn modelId="{BB3E4D9B-05C8-4C07-BB70-F4EEFCD24FD6}" srcId="{A1B61459-FC04-46C2-8133-EB369B9270B9}" destId="{152FB21A-B5A0-4183-A264-F172C834CB09}" srcOrd="0" destOrd="0" parTransId="{5C3605A3-39A1-4A13-9312-962E4144BFAD}" sibTransId="{AFCC7E47-81D1-4032-9653-0282FC2C233F}"/>
    <dgm:cxn modelId="{471D7E9A-93E0-404E-9D23-2FD874CE3851}" type="presOf" srcId="{7FE2D2BC-4BA8-4FA2-A66E-F9461A172291}" destId="{19CD4CF5-2E34-4836-A92E-59A3B9B5CD15}" srcOrd="0" destOrd="0" presId="urn:microsoft.com/office/officeart/2008/layout/RadialCluster"/>
    <dgm:cxn modelId="{A943E3A1-5B15-441B-B96E-BBFEDE6D619D}" srcId="{152FB21A-B5A0-4183-A264-F172C834CB09}" destId="{64897206-2BC3-4527-B74A-9E8ED5304CCC}" srcOrd="2" destOrd="0" parTransId="{7FE2D2BC-4BA8-4FA2-A66E-F9461A172291}" sibTransId="{A96D5BD5-B6AC-4223-A0BF-BEFF0A92D89D}"/>
    <dgm:cxn modelId="{F0A0B1E4-7D1E-421A-94FB-19E736C7E977}" type="presOf" srcId="{64897206-2BC3-4527-B74A-9E8ED5304CCC}" destId="{5930ABE6-05B4-49DB-A134-42598F4231CF}" srcOrd="0" destOrd="0" presId="urn:microsoft.com/office/officeart/2008/layout/RadialCluster"/>
    <dgm:cxn modelId="{3A105B6D-E378-40E1-91C0-605F022102CD}" type="presOf" srcId="{A821034C-78D6-473D-9229-0F21B702120D}" destId="{CA87332E-7573-422F-A191-C0ACEDF0808C}" srcOrd="0" destOrd="0" presId="urn:microsoft.com/office/officeart/2008/layout/RadialCluster"/>
    <dgm:cxn modelId="{D1A2A398-2EF8-4602-BD7F-47952F00355B}" srcId="{152FB21A-B5A0-4183-A264-F172C834CB09}" destId="{5E4CE845-DCDD-44F0-85C2-750A23608F4D}" srcOrd="0" destOrd="0" parTransId="{310989D3-062B-4927-8A36-2F3BEE7836D7}" sibTransId="{C56D3F55-5EDA-496D-AA09-CA763DC75496}"/>
    <dgm:cxn modelId="{0BB41945-720C-4B23-98F0-C0E1351DD9A4}" type="presParOf" srcId="{F8E75B61-3A12-40F0-B62B-92DF2895058C}" destId="{105DE27B-64A9-44D2-9F80-B8BAC50F7412}" srcOrd="0" destOrd="0" presId="urn:microsoft.com/office/officeart/2008/layout/RadialCluster"/>
    <dgm:cxn modelId="{D1802475-2F59-45B4-8D20-91B23C18D0FC}" type="presParOf" srcId="{105DE27B-64A9-44D2-9F80-B8BAC50F7412}" destId="{FAC09939-6234-4D99-89BF-78EE28DAE646}" srcOrd="0" destOrd="0" presId="urn:microsoft.com/office/officeart/2008/layout/RadialCluster"/>
    <dgm:cxn modelId="{3DD67687-AAC3-42CF-9ADC-2703BEFE65B1}" type="presParOf" srcId="{105DE27B-64A9-44D2-9F80-B8BAC50F7412}" destId="{73536B50-8273-44E5-9CF9-B709CB3567AC}" srcOrd="1" destOrd="0" presId="urn:microsoft.com/office/officeart/2008/layout/RadialCluster"/>
    <dgm:cxn modelId="{5E12706C-FCAA-4C46-B2E6-16D7EEB8C844}" type="presParOf" srcId="{105DE27B-64A9-44D2-9F80-B8BAC50F7412}" destId="{7830FA3A-714C-4419-A4F2-35AACF2FFA79}" srcOrd="2" destOrd="0" presId="urn:microsoft.com/office/officeart/2008/layout/RadialCluster"/>
    <dgm:cxn modelId="{A830F817-C706-424E-9BC5-7453F138CC5B}" type="presParOf" srcId="{105DE27B-64A9-44D2-9F80-B8BAC50F7412}" destId="{CA87332E-7573-422F-A191-C0ACEDF0808C}" srcOrd="3" destOrd="0" presId="urn:microsoft.com/office/officeart/2008/layout/RadialCluster"/>
    <dgm:cxn modelId="{06F7A911-7455-409A-8229-FFDACC732E09}" type="presParOf" srcId="{105DE27B-64A9-44D2-9F80-B8BAC50F7412}" destId="{A7F0A3A3-BCFD-4B35-A54D-521EDC46F4CF}" srcOrd="4" destOrd="0" presId="urn:microsoft.com/office/officeart/2008/layout/RadialCluster"/>
    <dgm:cxn modelId="{B183D8C9-11F0-4AB8-B239-4E7A8BFECAA4}" type="presParOf" srcId="{105DE27B-64A9-44D2-9F80-B8BAC50F7412}" destId="{19CD4CF5-2E34-4836-A92E-59A3B9B5CD15}" srcOrd="5" destOrd="0" presId="urn:microsoft.com/office/officeart/2008/layout/RadialCluster"/>
    <dgm:cxn modelId="{A4188363-567D-4FB7-A42F-28C5A2906CE0}" type="presParOf" srcId="{105DE27B-64A9-44D2-9F80-B8BAC50F7412}" destId="{5930ABE6-05B4-49DB-A134-42598F4231C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C8C3F7-4391-4728-8E88-C5FC8C0D0359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D6D7D2D-666A-4900-B192-99F6BEF2C601}">
      <dgm:prSet phldrT="[Text]"/>
      <dgm:spPr/>
      <dgm:t>
        <a:bodyPr/>
        <a:lstStyle/>
        <a:p>
          <a:r>
            <a:rPr lang="en-US" dirty="0" smtClean="0"/>
            <a:t>More complex graph queries: Homomorphism-based queries, multi-attribute queries, graph simulation</a:t>
          </a:r>
          <a:endParaRPr lang="en-US" dirty="0"/>
        </a:p>
      </dgm:t>
    </dgm:pt>
    <dgm:pt modelId="{BAC5E3B3-03EF-4713-B251-A0FC910BD30F}" type="parTrans" cxnId="{565BC08D-C8B2-4F47-951B-40B8B07A0B13}">
      <dgm:prSet/>
      <dgm:spPr/>
      <dgm:t>
        <a:bodyPr/>
        <a:lstStyle/>
        <a:p>
          <a:endParaRPr lang="en-US"/>
        </a:p>
      </dgm:t>
    </dgm:pt>
    <dgm:pt modelId="{759A0E6C-2940-42EF-A01D-2D4F2BF597AC}" type="sibTrans" cxnId="{565BC08D-C8B2-4F47-951B-40B8B07A0B13}">
      <dgm:prSet/>
      <dgm:spPr/>
      <dgm:t>
        <a:bodyPr/>
        <a:lstStyle/>
        <a:p>
          <a:endParaRPr lang="en-US"/>
        </a:p>
      </dgm:t>
    </dgm:pt>
    <dgm:pt modelId="{F6B613DE-3AE1-48B7-8A5F-322D23499256}">
      <dgm:prSet phldrT="[Text]"/>
      <dgm:spPr/>
      <dgm:t>
        <a:bodyPr/>
        <a:lstStyle/>
        <a:p>
          <a:r>
            <a:rPr lang="en-US" dirty="0" smtClean="0"/>
            <a:t>Visually querying massive graphs</a:t>
          </a:r>
          <a:endParaRPr lang="en-US" dirty="0"/>
        </a:p>
      </dgm:t>
    </dgm:pt>
    <dgm:pt modelId="{EED6F2B9-6A3C-453B-BA8F-B0DE6F2DD6E0}" type="parTrans" cxnId="{00D56796-C05E-444F-80E9-EB7449E58DCE}">
      <dgm:prSet/>
      <dgm:spPr/>
      <dgm:t>
        <a:bodyPr/>
        <a:lstStyle/>
        <a:p>
          <a:endParaRPr lang="en-US"/>
        </a:p>
      </dgm:t>
    </dgm:pt>
    <dgm:pt modelId="{676450A3-382B-4A8C-A859-A0726EF2754C}" type="sibTrans" cxnId="{00D56796-C05E-444F-80E9-EB7449E58DCE}">
      <dgm:prSet/>
      <dgm:spPr/>
      <dgm:t>
        <a:bodyPr/>
        <a:lstStyle/>
        <a:p>
          <a:endParaRPr lang="en-US"/>
        </a:p>
      </dgm:t>
    </dgm:pt>
    <dgm:pt modelId="{FA8875E3-405C-4E2A-9367-C14A0B39FF3E}">
      <dgm:prSet phldrT="[Text]"/>
      <dgm:spPr/>
      <dgm:t>
        <a:bodyPr/>
        <a:lstStyle/>
        <a:p>
          <a:r>
            <a:rPr lang="en-US" dirty="0" smtClean="0"/>
            <a:t>How can we extend data-driven GUI construction to be aesthetics-aware?</a:t>
          </a:r>
          <a:endParaRPr lang="en-US" dirty="0"/>
        </a:p>
      </dgm:t>
    </dgm:pt>
    <dgm:pt modelId="{4C4BC175-91D9-4140-A6A8-3E08AF33B904}" type="parTrans" cxnId="{E5609467-A92A-4EFD-B4F2-7B43783F2208}">
      <dgm:prSet/>
      <dgm:spPr/>
      <dgm:t>
        <a:bodyPr/>
        <a:lstStyle/>
        <a:p>
          <a:endParaRPr lang="en-US"/>
        </a:p>
      </dgm:t>
    </dgm:pt>
    <dgm:pt modelId="{204EE273-95BD-44E4-9457-FFF921AC7627}" type="sibTrans" cxnId="{E5609467-A92A-4EFD-B4F2-7B43783F2208}">
      <dgm:prSet/>
      <dgm:spPr/>
      <dgm:t>
        <a:bodyPr/>
        <a:lstStyle/>
        <a:p>
          <a:endParaRPr lang="en-US"/>
        </a:p>
      </dgm:t>
    </dgm:pt>
    <dgm:pt modelId="{79920F73-6062-41AD-9C6F-2877AB5D00F9}">
      <dgm:prSet/>
      <dgm:spPr/>
      <dgm:t>
        <a:bodyPr/>
        <a:lstStyle/>
        <a:p>
          <a:r>
            <a:rPr lang="en-US" dirty="0" smtClean="0"/>
            <a:t>Multi-faceted exploration and visualization of query results</a:t>
          </a:r>
          <a:endParaRPr lang="en-US" dirty="0"/>
        </a:p>
      </dgm:t>
    </dgm:pt>
    <dgm:pt modelId="{2D419301-C86C-4D73-8A7A-D6FB91002C9E}" type="parTrans" cxnId="{C481D515-4041-4AC4-AD3C-AA7E13E044A3}">
      <dgm:prSet/>
      <dgm:spPr/>
      <dgm:t>
        <a:bodyPr/>
        <a:lstStyle/>
        <a:p>
          <a:endParaRPr lang="en-US"/>
        </a:p>
      </dgm:t>
    </dgm:pt>
    <dgm:pt modelId="{3FAE3F28-AB7A-4F84-B469-A9A1F50FFE28}" type="sibTrans" cxnId="{C481D515-4041-4AC4-AD3C-AA7E13E044A3}">
      <dgm:prSet/>
      <dgm:spPr/>
      <dgm:t>
        <a:bodyPr/>
        <a:lstStyle/>
        <a:p>
          <a:endParaRPr lang="en-US"/>
        </a:p>
      </dgm:t>
    </dgm:pt>
    <dgm:pt modelId="{DA05BE47-BBDF-48F7-AAC2-298ECCAAAED6}">
      <dgm:prSet/>
      <dgm:spPr/>
      <dgm:t>
        <a:bodyPr/>
        <a:lstStyle/>
        <a:p>
          <a:r>
            <a:rPr lang="en-US" dirty="0" smtClean="0"/>
            <a:t>HCI-awareness with other types of data? </a:t>
          </a:r>
          <a:endParaRPr lang="en-US" dirty="0"/>
        </a:p>
      </dgm:t>
    </dgm:pt>
    <dgm:pt modelId="{8ABC1177-44BD-4E18-B3AE-4EA934709879}" type="parTrans" cxnId="{76526CD8-6CBF-48EE-B6BB-1A76A6CE924A}">
      <dgm:prSet/>
      <dgm:spPr/>
      <dgm:t>
        <a:bodyPr/>
        <a:lstStyle/>
        <a:p>
          <a:endParaRPr lang="en-US"/>
        </a:p>
      </dgm:t>
    </dgm:pt>
    <dgm:pt modelId="{FAF55D06-2420-4830-87C4-0C736DD944EF}" type="sibTrans" cxnId="{76526CD8-6CBF-48EE-B6BB-1A76A6CE924A}">
      <dgm:prSet/>
      <dgm:spPr/>
      <dgm:t>
        <a:bodyPr/>
        <a:lstStyle/>
        <a:p>
          <a:endParaRPr lang="en-US"/>
        </a:p>
      </dgm:t>
    </dgm:pt>
    <dgm:pt modelId="{B2CC8E47-1B6F-4DBC-A503-3AD93E6B3CC7}" type="pres">
      <dgm:prSet presAssocID="{79C8C3F7-4391-4728-8E88-C5FC8C0D03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E02ACD-5DE9-479A-B718-34F829FD9F13}" type="pres">
      <dgm:prSet presAssocID="{9D6D7D2D-666A-4900-B192-99F6BEF2C601}" presName="parentLin" presStyleCnt="0"/>
      <dgm:spPr/>
    </dgm:pt>
    <dgm:pt modelId="{629F06C8-8099-469F-972D-B6C97F8C6D95}" type="pres">
      <dgm:prSet presAssocID="{9D6D7D2D-666A-4900-B192-99F6BEF2C601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7E729287-F656-4A1C-83F6-9B740A18ACB0}" type="pres">
      <dgm:prSet presAssocID="{9D6D7D2D-666A-4900-B192-99F6BEF2C60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6827-BEFC-4560-BD24-8583075CEA25}" type="pres">
      <dgm:prSet presAssocID="{9D6D7D2D-666A-4900-B192-99F6BEF2C601}" presName="negativeSpace" presStyleCnt="0"/>
      <dgm:spPr/>
    </dgm:pt>
    <dgm:pt modelId="{723917CC-B1E6-4FC9-8B2A-373105F92D23}" type="pres">
      <dgm:prSet presAssocID="{9D6D7D2D-666A-4900-B192-99F6BEF2C601}" presName="childText" presStyleLbl="conFgAcc1" presStyleIdx="0" presStyleCnt="5">
        <dgm:presLayoutVars>
          <dgm:bulletEnabled val="1"/>
        </dgm:presLayoutVars>
      </dgm:prSet>
      <dgm:spPr/>
    </dgm:pt>
    <dgm:pt modelId="{D8F6BA9B-1AE9-449D-8AE0-709B2C30529D}" type="pres">
      <dgm:prSet presAssocID="{759A0E6C-2940-42EF-A01D-2D4F2BF597AC}" presName="spaceBetweenRectangles" presStyleCnt="0"/>
      <dgm:spPr/>
    </dgm:pt>
    <dgm:pt modelId="{01DCF753-1333-4AE0-A83F-9E920F5AC17F}" type="pres">
      <dgm:prSet presAssocID="{F6B613DE-3AE1-48B7-8A5F-322D23499256}" presName="parentLin" presStyleCnt="0"/>
      <dgm:spPr/>
    </dgm:pt>
    <dgm:pt modelId="{4214B222-20B2-4797-AC24-F8F28D0C09F2}" type="pres">
      <dgm:prSet presAssocID="{F6B613DE-3AE1-48B7-8A5F-322D2349925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5091579-77D6-4EF9-B2A0-BE3E7E1DD6C5}" type="pres">
      <dgm:prSet presAssocID="{F6B613DE-3AE1-48B7-8A5F-322D2349925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5E896-FBD7-4CB9-B397-8B14DF7EE422}" type="pres">
      <dgm:prSet presAssocID="{F6B613DE-3AE1-48B7-8A5F-322D23499256}" presName="negativeSpace" presStyleCnt="0"/>
      <dgm:spPr/>
    </dgm:pt>
    <dgm:pt modelId="{20CEBA03-DED0-4422-A61F-0C9A7A5FC294}" type="pres">
      <dgm:prSet presAssocID="{F6B613DE-3AE1-48B7-8A5F-322D23499256}" presName="childText" presStyleLbl="conFgAcc1" presStyleIdx="1" presStyleCnt="5">
        <dgm:presLayoutVars>
          <dgm:bulletEnabled val="1"/>
        </dgm:presLayoutVars>
      </dgm:prSet>
      <dgm:spPr/>
    </dgm:pt>
    <dgm:pt modelId="{747573BB-D1DD-478E-9E46-5890FA0B1391}" type="pres">
      <dgm:prSet presAssocID="{676450A3-382B-4A8C-A859-A0726EF2754C}" presName="spaceBetweenRectangles" presStyleCnt="0"/>
      <dgm:spPr/>
    </dgm:pt>
    <dgm:pt modelId="{BEC58178-55E3-48C6-BF71-16B55C6F02F6}" type="pres">
      <dgm:prSet presAssocID="{FA8875E3-405C-4E2A-9367-C14A0B39FF3E}" presName="parentLin" presStyleCnt="0"/>
      <dgm:spPr/>
    </dgm:pt>
    <dgm:pt modelId="{3F7B6F75-2F6D-4AE7-B717-758534A82604}" type="pres">
      <dgm:prSet presAssocID="{FA8875E3-405C-4E2A-9367-C14A0B39FF3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D438680A-0BD2-4187-9EF3-05F4A94B4E4E}" type="pres">
      <dgm:prSet presAssocID="{FA8875E3-405C-4E2A-9367-C14A0B39FF3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CB455-5B2B-4FC7-BB63-62342A45E04B}" type="pres">
      <dgm:prSet presAssocID="{FA8875E3-405C-4E2A-9367-C14A0B39FF3E}" presName="negativeSpace" presStyleCnt="0"/>
      <dgm:spPr/>
    </dgm:pt>
    <dgm:pt modelId="{69EBC6A6-0A48-4B73-814C-64A277A62335}" type="pres">
      <dgm:prSet presAssocID="{FA8875E3-405C-4E2A-9367-C14A0B39FF3E}" presName="childText" presStyleLbl="conFgAcc1" presStyleIdx="2" presStyleCnt="5">
        <dgm:presLayoutVars>
          <dgm:bulletEnabled val="1"/>
        </dgm:presLayoutVars>
      </dgm:prSet>
      <dgm:spPr/>
    </dgm:pt>
    <dgm:pt modelId="{B7D0CB8A-63A0-46A3-BE1E-E6CC55E5A2B2}" type="pres">
      <dgm:prSet presAssocID="{204EE273-95BD-44E4-9457-FFF921AC7627}" presName="spaceBetweenRectangles" presStyleCnt="0"/>
      <dgm:spPr/>
    </dgm:pt>
    <dgm:pt modelId="{38FF3B11-06F2-4684-A3EC-69474119837E}" type="pres">
      <dgm:prSet presAssocID="{79920F73-6062-41AD-9C6F-2877AB5D00F9}" presName="parentLin" presStyleCnt="0"/>
      <dgm:spPr/>
    </dgm:pt>
    <dgm:pt modelId="{CAA1317F-E748-4C89-93CD-A01F95774320}" type="pres">
      <dgm:prSet presAssocID="{79920F73-6062-41AD-9C6F-2877AB5D00F9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E0D0C35C-90B2-49DB-8E07-717D02A093EF}" type="pres">
      <dgm:prSet presAssocID="{79920F73-6062-41AD-9C6F-2877AB5D00F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A65E2-90A8-43AF-910C-5E65DAD63CFB}" type="pres">
      <dgm:prSet presAssocID="{79920F73-6062-41AD-9C6F-2877AB5D00F9}" presName="negativeSpace" presStyleCnt="0"/>
      <dgm:spPr/>
    </dgm:pt>
    <dgm:pt modelId="{99362EAA-E913-45E2-9030-5C65587001BE}" type="pres">
      <dgm:prSet presAssocID="{79920F73-6062-41AD-9C6F-2877AB5D00F9}" presName="childText" presStyleLbl="conFgAcc1" presStyleIdx="3" presStyleCnt="5">
        <dgm:presLayoutVars>
          <dgm:bulletEnabled val="1"/>
        </dgm:presLayoutVars>
      </dgm:prSet>
      <dgm:spPr/>
    </dgm:pt>
    <dgm:pt modelId="{D9CC45B1-72D6-4BE5-9295-C54C167E043B}" type="pres">
      <dgm:prSet presAssocID="{3FAE3F28-AB7A-4F84-B469-A9A1F50FFE28}" presName="spaceBetweenRectangles" presStyleCnt="0"/>
      <dgm:spPr/>
    </dgm:pt>
    <dgm:pt modelId="{3A618066-2CEA-4BB9-BE95-97B885DE9E55}" type="pres">
      <dgm:prSet presAssocID="{DA05BE47-BBDF-48F7-AAC2-298ECCAAAED6}" presName="parentLin" presStyleCnt="0"/>
      <dgm:spPr/>
    </dgm:pt>
    <dgm:pt modelId="{FD52F0C8-E63B-45D5-AA47-644BE2F7A1F6}" type="pres">
      <dgm:prSet presAssocID="{DA05BE47-BBDF-48F7-AAC2-298ECCAAAED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78FC4F4-88CD-4BD2-9084-2DFC38B8722B}" type="pres">
      <dgm:prSet presAssocID="{DA05BE47-BBDF-48F7-AAC2-298ECCAAAED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AC0C4-7D1D-4453-BFE2-04D938F4382D}" type="pres">
      <dgm:prSet presAssocID="{DA05BE47-BBDF-48F7-AAC2-298ECCAAAED6}" presName="negativeSpace" presStyleCnt="0"/>
      <dgm:spPr/>
    </dgm:pt>
    <dgm:pt modelId="{A544FAC1-B6F6-40E5-83ED-B12A91866922}" type="pres">
      <dgm:prSet presAssocID="{DA05BE47-BBDF-48F7-AAC2-298ECCAAAED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B69692B-4C27-4D76-9693-43A53AA41BE4}" type="presOf" srcId="{FA8875E3-405C-4E2A-9367-C14A0B39FF3E}" destId="{3F7B6F75-2F6D-4AE7-B717-758534A82604}" srcOrd="0" destOrd="0" presId="urn:microsoft.com/office/officeart/2005/8/layout/list1"/>
    <dgm:cxn modelId="{C481D515-4041-4AC4-AD3C-AA7E13E044A3}" srcId="{79C8C3F7-4391-4728-8E88-C5FC8C0D0359}" destId="{79920F73-6062-41AD-9C6F-2877AB5D00F9}" srcOrd="3" destOrd="0" parTransId="{2D419301-C86C-4D73-8A7A-D6FB91002C9E}" sibTransId="{3FAE3F28-AB7A-4F84-B469-A9A1F50FFE28}"/>
    <dgm:cxn modelId="{868B52FF-7B06-4148-8609-477B43BA15B8}" type="presOf" srcId="{DA05BE47-BBDF-48F7-AAC2-298ECCAAAED6}" destId="{778FC4F4-88CD-4BD2-9084-2DFC38B8722B}" srcOrd="1" destOrd="0" presId="urn:microsoft.com/office/officeart/2005/8/layout/list1"/>
    <dgm:cxn modelId="{D88CF97C-F47A-48C6-BA0F-496050455F62}" type="presOf" srcId="{79C8C3F7-4391-4728-8E88-C5FC8C0D0359}" destId="{B2CC8E47-1B6F-4DBC-A503-3AD93E6B3CC7}" srcOrd="0" destOrd="0" presId="urn:microsoft.com/office/officeart/2005/8/layout/list1"/>
    <dgm:cxn modelId="{732BC653-FB13-46A1-9E29-2EBEBC56F64A}" type="presOf" srcId="{FA8875E3-405C-4E2A-9367-C14A0B39FF3E}" destId="{D438680A-0BD2-4187-9EF3-05F4A94B4E4E}" srcOrd="1" destOrd="0" presId="urn:microsoft.com/office/officeart/2005/8/layout/list1"/>
    <dgm:cxn modelId="{B24F6EE0-678D-41FB-A491-ED066CF252FB}" type="presOf" srcId="{F6B613DE-3AE1-48B7-8A5F-322D23499256}" destId="{4214B222-20B2-4797-AC24-F8F28D0C09F2}" srcOrd="0" destOrd="0" presId="urn:microsoft.com/office/officeart/2005/8/layout/list1"/>
    <dgm:cxn modelId="{8B930172-92F8-431B-A65D-52AE69AF0AE6}" type="presOf" srcId="{79920F73-6062-41AD-9C6F-2877AB5D00F9}" destId="{E0D0C35C-90B2-49DB-8E07-717D02A093EF}" srcOrd="1" destOrd="0" presId="urn:microsoft.com/office/officeart/2005/8/layout/list1"/>
    <dgm:cxn modelId="{D580C714-D9B7-4CEF-AA55-7A138F0B7D26}" type="presOf" srcId="{F6B613DE-3AE1-48B7-8A5F-322D23499256}" destId="{15091579-77D6-4EF9-B2A0-BE3E7E1DD6C5}" srcOrd="1" destOrd="0" presId="urn:microsoft.com/office/officeart/2005/8/layout/list1"/>
    <dgm:cxn modelId="{00D56796-C05E-444F-80E9-EB7449E58DCE}" srcId="{79C8C3F7-4391-4728-8E88-C5FC8C0D0359}" destId="{F6B613DE-3AE1-48B7-8A5F-322D23499256}" srcOrd="1" destOrd="0" parTransId="{EED6F2B9-6A3C-453B-BA8F-B0DE6F2DD6E0}" sibTransId="{676450A3-382B-4A8C-A859-A0726EF2754C}"/>
    <dgm:cxn modelId="{80EC0BD4-39D0-457E-A90C-9FF567A1F01C}" type="presOf" srcId="{79920F73-6062-41AD-9C6F-2877AB5D00F9}" destId="{CAA1317F-E748-4C89-93CD-A01F95774320}" srcOrd="0" destOrd="0" presId="urn:microsoft.com/office/officeart/2005/8/layout/list1"/>
    <dgm:cxn modelId="{3FE54C18-6F3E-41E7-9043-5B9AE73B63CF}" type="presOf" srcId="{DA05BE47-BBDF-48F7-AAC2-298ECCAAAED6}" destId="{FD52F0C8-E63B-45D5-AA47-644BE2F7A1F6}" srcOrd="0" destOrd="0" presId="urn:microsoft.com/office/officeart/2005/8/layout/list1"/>
    <dgm:cxn modelId="{B958F083-6546-498D-A912-E5F41773B79B}" type="presOf" srcId="{9D6D7D2D-666A-4900-B192-99F6BEF2C601}" destId="{629F06C8-8099-469F-972D-B6C97F8C6D95}" srcOrd="0" destOrd="0" presId="urn:microsoft.com/office/officeart/2005/8/layout/list1"/>
    <dgm:cxn modelId="{76526CD8-6CBF-48EE-B6BB-1A76A6CE924A}" srcId="{79C8C3F7-4391-4728-8E88-C5FC8C0D0359}" destId="{DA05BE47-BBDF-48F7-AAC2-298ECCAAAED6}" srcOrd="4" destOrd="0" parTransId="{8ABC1177-44BD-4E18-B3AE-4EA934709879}" sibTransId="{FAF55D06-2420-4830-87C4-0C736DD944EF}"/>
    <dgm:cxn modelId="{565BC08D-C8B2-4F47-951B-40B8B07A0B13}" srcId="{79C8C3F7-4391-4728-8E88-C5FC8C0D0359}" destId="{9D6D7D2D-666A-4900-B192-99F6BEF2C601}" srcOrd="0" destOrd="0" parTransId="{BAC5E3B3-03EF-4713-B251-A0FC910BD30F}" sibTransId="{759A0E6C-2940-42EF-A01D-2D4F2BF597AC}"/>
    <dgm:cxn modelId="{FED1BB3A-2C08-4A40-A553-A1692782D325}" type="presOf" srcId="{9D6D7D2D-666A-4900-B192-99F6BEF2C601}" destId="{7E729287-F656-4A1C-83F6-9B740A18ACB0}" srcOrd="1" destOrd="0" presId="urn:microsoft.com/office/officeart/2005/8/layout/list1"/>
    <dgm:cxn modelId="{E5609467-A92A-4EFD-B4F2-7B43783F2208}" srcId="{79C8C3F7-4391-4728-8E88-C5FC8C0D0359}" destId="{FA8875E3-405C-4E2A-9367-C14A0B39FF3E}" srcOrd="2" destOrd="0" parTransId="{4C4BC175-91D9-4140-A6A8-3E08AF33B904}" sibTransId="{204EE273-95BD-44E4-9457-FFF921AC7627}"/>
    <dgm:cxn modelId="{F8D9EFB2-A067-447B-94A5-EF2DF187C292}" type="presParOf" srcId="{B2CC8E47-1B6F-4DBC-A503-3AD93E6B3CC7}" destId="{A5E02ACD-5DE9-479A-B718-34F829FD9F13}" srcOrd="0" destOrd="0" presId="urn:microsoft.com/office/officeart/2005/8/layout/list1"/>
    <dgm:cxn modelId="{6AE6513B-8A89-41AC-98ED-2D5988DA704D}" type="presParOf" srcId="{A5E02ACD-5DE9-479A-B718-34F829FD9F13}" destId="{629F06C8-8099-469F-972D-B6C97F8C6D95}" srcOrd="0" destOrd="0" presId="urn:microsoft.com/office/officeart/2005/8/layout/list1"/>
    <dgm:cxn modelId="{F8785B26-A6FD-4D9C-90F9-7D05BB14E499}" type="presParOf" srcId="{A5E02ACD-5DE9-479A-B718-34F829FD9F13}" destId="{7E729287-F656-4A1C-83F6-9B740A18ACB0}" srcOrd="1" destOrd="0" presId="urn:microsoft.com/office/officeart/2005/8/layout/list1"/>
    <dgm:cxn modelId="{CB6C5D05-6A02-4C10-BEDA-C6208B582201}" type="presParOf" srcId="{B2CC8E47-1B6F-4DBC-A503-3AD93E6B3CC7}" destId="{EC526827-BEFC-4560-BD24-8583075CEA25}" srcOrd="1" destOrd="0" presId="urn:microsoft.com/office/officeart/2005/8/layout/list1"/>
    <dgm:cxn modelId="{99BFD25D-6F69-4322-B1DE-1CF4DA310E93}" type="presParOf" srcId="{B2CC8E47-1B6F-4DBC-A503-3AD93E6B3CC7}" destId="{723917CC-B1E6-4FC9-8B2A-373105F92D23}" srcOrd="2" destOrd="0" presId="urn:microsoft.com/office/officeart/2005/8/layout/list1"/>
    <dgm:cxn modelId="{56E62AB1-5E2E-4B16-B97B-E1E971221A7B}" type="presParOf" srcId="{B2CC8E47-1B6F-4DBC-A503-3AD93E6B3CC7}" destId="{D8F6BA9B-1AE9-449D-8AE0-709B2C30529D}" srcOrd="3" destOrd="0" presId="urn:microsoft.com/office/officeart/2005/8/layout/list1"/>
    <dgm:cxn modelId="{CFB1BD82-1F64-4E41-97A7-FC030A0F0461}" type="presParOf" srcId="{B2CC8E47-1B6F-4DBC-A503-3AD93E6B3CC7}" destId="{01DCF753-1333-4AE0-A83F-9E920F5AC17F}" srcOrd="4" destOrd="0" presId="urn:microsoft.com/office/officeart/2005/8/layout/list1"/>
    <dgm:cxn modelId="{00B5B53B-1BD5-4F20-8F55-F5862BA024C5}" type="presParOf" srcId="{01DCF753-1333-4AE0-A83F-9E920F5AC17F}" destId="{4214B222-20B2-4797-AC24-F8F28D0C09F2}" srcOrd="0" destOrd="0" presId="urn:microsoft.com/office/officeart/2005/8/layout/list1"/>
    <dgm:cxn modelId="{CC64D923-6661-4825-8295-21D99B73D6B2}" type="presParOf" srcId="{01DCF753-1333-4AE0-A83F-9E920F5AC17F}" destId="{15091579-77D6-4EF9-B2A0-BE3E7E1DD6C5}" srcOrd="1" destOrd="0" presId="urn:microsoft.com/office/officeart/2005/8/layout/list1"/>
    <dgm:cxn modelId="{ED7FED95-D078-485D-B518-DBE746FDC96F}" type="presParOf" srcId="{B2CC8E47-1B6F-4DBC-A503-3AD93E6B3CC7}" destId="{CD85E896-FBD7-4CB9-B397-8B14DF7EE422}" srcOrd="5" destOrd="0" presId="urn:microsoft.com/office/officeart/2005/8/layout/list1"/>
    <dgm:cxn modelId="{BA5A7B80-679C-4392-B980-760593A33BD4}" type="presParOf" srcId="{B2CC8E47-1B6F-4DBC-A503-3AD93E6B3CC7}" destId="{20CEBA03-DED0-4422-A61F-0C9A7A5FC294}" srcOrd="6" destOrd="0" presId="urn:microsoft.com/office/officeart/2005/8/layout/list1"/>
    <dgm:cxn modelId="{C8D7FC67-2CDD-4848-BEEB-79029F33BB3B}" type="presParOf" srcId="{B2CC8E47-1B6F-4DBC-A503-3AD93E6B3CC7}" destId="{747573BB-D1DD-478E-9E46-5890FA0B1391}" srcOrd="7" destOrd="0" presId="urn:microsoft.com/office/officeart/2005/8/layout/list1"/>
    <dgm:cxn modelId="{AEA19883-3EF9-4448-AAF6-1772A1423982}" type="presParOf" srcId="{B2CC8E47-1B6F-4DBC-A503-3AD93E6B3CC7}" destId="{BEC58178-55E3-48C6-BF71-16B55C6F02F6}" srcOrd="8" destOrd="0" presId="urn:microsoft.com/office/officeart/2005/8/layout/list1"/>
    <dgm:cxn modelId="{2BA4DA68-F9A5-4F8F-A622-157EB6831C8E}" type="presParOf" srcId="{BEC58178-55E3-48C6-BF71-16B55C6F02F6}" destId="{3F7B6F75-2F6D-4AE7-B717-758534A82604}" srcOrd="0" destOrd="0" presId="urn:microsoft.com/office/officeart/2005/8/layout/list1"/>
    <dgm:cxn modelId="{60836CC0-613E-475B-9DBF-A7FFD4F066E4}" type="presParOf" srcId="{BEC58178-55E3-48C6-BF71-16B55C6F02F6}" destId="{D438680A-0BD2-4187-9EF3-05F4A94B4E4E}" srcOrd="1" destOrd="0" presId="urn:microsoft.com/office/officeart/2005/8/layout/list1"/>
    <dgm:cxn modelId="{E90C38D0-9476-4076-8D40-9512E07D4D41}" type="presParOf" srcId="{B2CC8E47-1B6F-4DBC-A503-3AD93E6B3CC7}" destId="{41DCB455-5B2B-4FC7-BB63-62342A45E04B}" srcOrd="9" destOrd="0" presId="urn:microsoft.com/office/officeart/2005/8/layout/list1"/>
    <dgm:cxn modelId="{9263CEFB-8B72-47F8-B076-953A9FA77380}" type="presParOf" srcId="{B2CC8E47-1B6F-4DBC-A503-3AD93E6B3CC7}" destId="{69EBC6A6-0A48-4B73-814C-64A277A62335}" srcOrd="10" destOrd="0" presId="urn:microsoft.com/office/officeart/2005/8/layout/list1"/>
    <dgm:cxn modelId="{62D63434-4B4D-4B72-A8A6-BD3F3AE18A35}" type="presParOf" srcId="{B2CC8E47-1B6F-4DBC-A503-3AD93E6B3CC7}" destId="{B7D0CB8A-63A0-46A3-BE1E-E6CC55E5A2B2}" srcOrd="11" destOrd="0" presId="urn:microsoft.com/office/officeart/2005/8/layout/list1"/>
    <dgm:cxn modelId="{6C02CE00-2905-44D4-8D08-6F61F7755B34}" type="presParOf" srcId="{B2CC8E47-1B6F-4DBC-A503-3AD93E6B3CC7}" destId="{38FF3B11-06F2-4684-A3EC-69474119837E}" srcOrd="12" destOrd="0" presId="urn:microsoft.com/office/officeart/2005/8/layout/list1"/>
    <dgm:cxn modelId="{3C35C382-52CE-423F-91EA-5CB7AD641C97}" type="presParOf" srcId="{38FF3B11-06F2-4684-A3EC-69474119837E}" destId="{CAA1317F-E748-4C89-93CD-A01F95774320}" srcOrd="0" destOrd="0" presId="urn:microsoft.com/office/officeart/2005/8/layout/list1"/>
    <dgm:cxn modelId="{A0EC83F5-F430-4711-9427-D1082F8CCA85}" type="presParOf" srcId="{38FF3B11-06F2-4684-A3EC-69474119837E}" destId="{E0D0C35C-90B2-49DB-8E07-717D02A093EF}" srcOrd="1" destOrd="0" presId="urn:microsoft.com/office/officeart/2005/8/layout/list1"/>
    <dgm:cxn modelId="{A448E856-5EAD-42A4-A16C-1D823E9E0A72}" type="presParOf" srcId="{B2CC8E47-1B6F-4DBC-A503-3AD93E6B3CC7}" destId="{A9AA65E2-90A8-43AF-910C-5E65DAD63CFB}" srcOrd="13" destOrd="0" presId="urn:microsoft.com/office/officeart/2005/8/layout/list1"/>
    <dgm:cxn modelId="{67FD8AEF-4BC6-4367-9F61-7E41B4BC987D}" type="presParOf" srcId="{B2CC8E47-1B6F-4DBC-A503-3AD93E6B3CC7}" destId="{99362EAA-E913-45E2-9030-5C65587001BE}" srcOrd="14" destOrd="0" presId="urn:microsoft.com/office/officeart/2005/8/layout/list1"/>
    <dgm:cxn modelId="{CDF6E1B5-9C0C-4226-9BB5-6782C7C8877A}" type="presParOf" srcId="{B2CC8E47-1B6F-4DBC-A503-3AD93E6B3CC7}" destId="{D9CC45B1-72D6-4BE5-9295-C54C167E043B}" srcOrd="15" destOrd="0" presId="urn:microsoft.com/office/officeart/2005/8/layout/list1"/>
    <dgm:cxn modelId="{BFAF8666-55F1-4F44-8C12-6240620E1AED}" type="presParOf" srcId="{B2CC8E47-1B6F-4DBC-A503-3AD93E6B3CC7}" destId="{3A618066-2CEA-4BB9-BE95-97B885DE9E55}" srcOrd="16" destOrd="0" presId="urn:microsoft.com/office/officeart/2005/8/layout/list1"/>
    <dgm:cxn modelId="{C578AC30-FC7D-432A-B057-1DD40B4D58E1}" type="presParOf" srcId="{3A618066-2CEA-4BB9-BE95-97B885DE9E55}" destId="{FD52F0C8-E63B-45D5-AA47-644BE2F7A1F6}" srcOrd="0" destOrd="0" presId="urn:microsoft.com/office/officeart/2005/8/layout/list1"/>
    <dgm:cxn modelId="{B04B3E2E-7A92-408B-8BE5-46C4DD26B564}" type="presParOf" srcId="{3A618066-2CEA-4BB9-BE95-97B885DE9E55}" destId="{778FC4F4-88CD-4BD2-9084-2DFC38B8722B}" srcOrd="1" destOrd="0" presId="urn:microsoft.com/office/officeart/2005/8/layout/list1"/>
    <dgm:cxn modelId="{F40FB66E-83A0-431B-9573-44F477F15291}" type="presParOf" srcId="{B2CC8E47-1B6F-4DBC-A503-3AD93E6B3CC7}" destId="{B0CAC0C4-7D1D-4453-BFE2-04D938F4382D}" srcOrd="17" destOrd="0" presId="urn:microsoft.com/office/officeart/2005/8/layout/list1"/>
    <dgm:cxn modelId="{203D788F-6EAB-44F2-9FFF-8148483F6CA5}" type="presParOf" srcId="{B2CC8E47-1B6F-4DBC-A503-3AD93E6B3CC7}" destId="{A544FAC1-B6F6-40E5-83ED-B12A9186692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B470A-4AA5-4689-B341-F0CD4889C302}" type="doc">
      <dgm:prSet loTypeId="urn:microsoft.com/office/officeart/2005/8/layout/pyramid2" loCatId="list" qsTypeId="urn:microsoft.com/office/officeart/2005/8/quickstyle/simple1" qsCatId="simple" csTypeId="urn:microsoft.com/office/officeart/2005/8/colors/colorful4" csCatId="colorful" phldr="1"/>
      <dgm:spPr/>
    </dgm:pt>
    <dgm:pt modelId="{32552BA2-A519-41E4-AD19-79AD200F051B}">
      <dgm:prSet phldrT="[Text]"/>
      <dgm:spPr/>
      <dgm:t>
        <a:bodyPr/>
        <a:lstStyle/>
        <a:p>
          <a:pPr algn="l"/>
          <a:r>
            <a:rPr lang="en-US" b="1" dirty="0" smtClean="0">
              <a:solidFill>
                <a:srgbClr val="FF0000"/>
              </a:solidFill>
            </a:rPr>
            <a:t>End Users:</a:t>
          </a:r>
          <a:r>
            <a:rPr lang="en-US" dirty="0" smtClean="0"/>
            <a:t> Generator, processor, and consumer</a:t>
          </a:r>
          <a:endParaRPr lang="en-US" dirty="0"/>
        </a:p>
      </dgm:t>
    </dgm:pt>
    <dgm:pt modelId="{3A21725B-7F8C-4A3F-8C5B-39CD3E374B9C}" type="parTrans" cxnId="{CE6F9441-C00F-46A0-B70E-DA61B0D93DC7}">
      <dgm:prSet/>
      <dgm:spPr/>
      <dgm:t>
        <a:bodyPr/>
        <a:lstStyle/>
        <a:p>
          <a:endParaRPr lang="en-US"/>
        </a:p>
      </dgm:t>
    </dgm:pt>
    <dgm:pt modelId="{6E6275FB-00E4-40C7-A682-3115096B7064}" type="sibTrans" cxnId="{CE6F9441-C00F-46A0-B70E-DA61B0D93DC7}">
      <dgm:prSet/>
      <dgm:spPr/>
      <dgm:t>
        <a:bodyPr/>
        <a:lstStyle/>
        <a:p>
          <a:endParaRPr lang="en-US"/>
        </a:p>
      </dgm:t>
    </dgm:pt>
    <dgm:pt modelId="{E1E92C1E-106D-4AA0-890B-0BE3DBB5AECE}">
      <dgm:prSet phldrT="[Text]"/>
      <dgm:spPr/>
      <dgm:t>
        <a:bodyPr/>
        <a:lstStyle/>
        <a:p>
          <a:pPr algn="l"/>
          <a:r>
            <a:rPr lang="en-US" dirty="0" smtClean="0">
              <a:solidFill>
                <a:schemeClr val="accent2">
                  <a:lumMod val="50000"/>
                </a:schemeClr>
              </a:solidFill>
            </a:rPr>
            <a:t>DB illiterate</a:t>
          </a:r>
          <a:endParaRPr lang="en-US" dirty="0">
            <a:solidFill>
              <a:schemeClr val="accent2">
                <a:lumMod val="50000"/>
              </a:schemeClr>
            </a:solidFill>
          </a:endParaRPr>
        </a:p>
      </dgm:t>
    </dgm:pt>
    <dgm:pt modelId="{771F6EAB-E9C3-4C20-ACB4-6021288B7CD0}" type="parTrans" cxnId="{0779AF50-27D7-4B99-B41B-C3468933D48C}">
      <dgm:prSet/>
      <dgm:spPr/>
      <dgm:t>
        <a:bodyPr/>
        <a:lstStyle/>
        <a:p>
          <a:endParaRPr lang="en-US"/>
        </a:p>
      </dgm:t>
    </dgm:pt>
    <dgm:pt modelId="{AF91B928-33F2-4F3B-A516-478ADF9D6FAF}" type="sibTrans" cxnId="{0779AF50-27D7-4B99-B41B-C3468933D48C}">
      <dgm:prSet/>
      <dgm:spPr/>
      <dgm:t>
        <a:bodyPr/>
        <a:lstStyle/>
        <a:p>
          <a:endParaRPr lang="en-US"/>
        </a:p>
      </dgm:t>
    </dgm:pt>
    <dgm:pt modelId="{ED88DAAE-0B4C-4F1B-ADE4-F7D24CCBFF1A}">
      <dgm:prSet/>
      <dgm:spPr/>
      <dgm:t>
        <a:bodyPr/>
        <a:lstStyle/>
        <a:p>
          <a:pPr algn="l"/>
          <a:r>
            <a:rPr lang="en-US" b="1" dirty="0" smtClean="0">
              <a:solidFill>
                <a:schemeClr val="accent2">
                  <a:lumMod val="50000"/>
                </a:schemeClr>
              </a:solidFill>
            </a:rPr>
            <a:t>I</a:t>
          </a:r>
          <a:r>
            <a:rPr lang="en-US" b="0" dirty="0" smtClean="0">
              <a:solidFill>
                <a:schemeClr val="accent2">
                  <a:lumMod val="50000"/>
                </a:schemeClr>
              </a:solidFill>
            </a:rPr>
            <a:t>ncreasingly complex data and computation</a:t>
          </a:r>
          <a:endParaRPr lang="en-US" b="0" dirty="0">
            <a:solidFill>
              <a:schemeClr val="accent2">
                <a:lumMod val="50000"/>
              </a:schemeClr>
            </a:solidFill>
          </a:endParaRPr>
        </a:p>
      </dgm:t>
    </dgm:pt>
    <dgm:pt modelId="{841B4BE2-F7D3-4D34-B251-F59D9553EA78}" type="parTrans" cxnId="{E5CA0942-DAE2-49E1-BF3B-6B80805C22CC}">
      <dgm:prSet/>
      <dgm:spPr/>
      <dgm:t>
        <a:bodyPr/>
        <a:lstStyle/>
        <a:p>
          <a:endParaRPr lang="en-US"/>
        </a:p>
      </dgm:t>
    </dgm:pt>
    <dgm:pt modelId="{6B1EF626-0BFA-40A4-BDED-3432DF6CD660}" type="sibTrans" cxnId="{E5CA0942-DAE2-49E1-BF3B-6B80805C22CC}">
      <dgm:prSet/>
      <dgm:spPr/>
      <dgm:t>
        <a:bodyPr/>
        <a:lstStyle/>
        <a:p>
          <a:endParaRPr lang="en-US"/>
        </a:p>
      </dgm:t>
    </dgm:pt>
    <dgm:pt modelId="{6D1C10D7-470E-4A81-9296-25E27A463AB0}">
      <dgm:prSet/>
      <dgm:spPr/>
      <dgm:t>
        <a:bodyPr/>
        <a:lstStyle/>
        <a:p>
          <a:pPr algn="l"/>
          <a:r>
            <a:rPr lang="en-US" dirty="0" smtClean="0">
              <a:solidFill>
                <a:schemeClr val="accent2">
                  <a:lumMod val="50000"/>
                </a:schemeClr>
              </a:solidFill>
            </a:rPr>
            <a:t>Resides everywhere</a:t>
          </a:r>
          <a:endParaRPr lang="en-US" dirty="0">
            <a:solidFill>
              <a:schemeClr val="accent2">
                <a:lumMod val="50000"/>
              </a:schemeClr>
            </a:solidFill>
          </a:endParaRPr>
        </a:p>
      </dgm:t>
    </dgm:pt>
    <dgm:pt modelId="{A96EC7BE-1407-408E-8467-D7E416959C95}" type="parTrans" cxnId="{C0C35779-1F41-4FDB-BB37-E170F1EF7115}">
      <dgm:prSet/>
      <dgm:spPr/>
      <dgm:t>
        <a:bodyPr/>
        <a:lstStyle/>
        <a:p>
          <a:endParaRPr lang="en-US"/>
        </a:p>
      </dgm:t>
    </dgm:pt>
    <dgm:pt modelId="{B2081DC1-537F-4E96-B6ED-ACA628CD98AE}" type="sibTrans" cxnId="{C0C35779-1F41-4FDB-BB37-E170F1EF7115}">
      <dgm:prSet/>
      <dgm:spPr/>
      <dgm:t>
        <a:bodyPr/>
        <a:lstStyle/>
        <a:p>
          <a:endParaRPr lang="en-US"/>
        </a:p>
      </dgm:t>
    </dgm:pt>
    <dgm:pt modelId="{E11B758D-E0CA-4D21-8FA7-92B0A8A86920}" type="pres">
      <dgm:prSet presAssocID="{64BB470A-4AA5-4689-B341-F0CD4889C302}" presName="compositeShape" presStyleCnt="0">
        <dgm:presLayoutVars>
          <dgm:dir/>
          <dgm:resizeHandles/>
        </dgm:presLayoutVars>
      </dgm:prSet>
      <dgm:spPr/>
    </dgm:pt>
    <dgm:pt modelId="{E28F8B19-E00D-4DFE-B715-ECBB27CF9FE3}" type="pres">
      <dgm:prSet presAssocID="{64BB470A-4AA5-4689-B341-F0CD4889C302}" presName="pyramid" presStyleLbl="node1" presStyleIdx="0" presStyleCnt="1" custLinFactNeighborX="-7377" custLinFactNeighborY="-7312"/>
      <dgm:spPr/>
    </dgm:pt>
    <dgm:pt modelId="{750FD76F-9239-4149-AA67-39154CDE7ADD}" type="pres">
      <dgm:prSet presAssocID="{64BB470A-4AA5-4689-B341-F0CD4889C302}" presName="theList" presStyleCnt="0"/>
      <dgm:spPr/>
    </dgm:pt>
    <dgm:pt modelId="{A94DFC96-7D6E-4385-BCEB-A702E5F182E6}" type="pres">
      <dgm:prSet presAssocID="{32552BA2-A519-41E4-AD19-79AD200F051B}" presName="aNode" presStyleLbl="fgAcc1" presStyleIdx="0" presStyleCnt="4" custLinFactNeighborX="-85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54825-58DA-4BEA-AA70-143175A4F85C}" type="pres">
      <dgm:prSet presAssocID="{32552BA2-A519-41E4-AD19-79AD200F051B}" presName="aSpace" presStyleCnt="0"/>
      <dgm:spPr/>
    </dgm:pt>
    <dgm:pt modelId="{2E4B49CF-D895-4DA2-9DFB-213C3C1E3B63}" type="pres">
      <dgm:prSet presAssocID="{E1E92C1E-106D-4AA0-890B-0BE3DBB5AECE}" presName="aNode" presStyleLbl="fgAcc1" presStyleIdx="1" presStyleCnt="4" custLinFactNeighborX="-71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C2DE98-844E-448E-B8D1-247159CB5BAB}" type="pres">
      <dgm:prSet presAssocID="{E1E92C1E-106D-4AA0-890B-0BE3DBB5AECE}" presName="aSpace" presStyleCnt="0"/>
      <dgm:spPr/>
    </dgm:pt>
    <dgm:pt modelId="{4677650B-82A6-473F-A152-C9EE432BA6CD}" type="pres">
      <dgm:prSet presAssocID="{ED88DAAE-0B4C-4F1B-ADE4-F7D24CCBFF1A}" presName="aNode" presStyleLbl="fgAcc1" presStyleIdx="2" presStyleCnt="4" custLinFactNeighborX="-6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DAAA0-50DD-4C0C-9A30-8A80FFF6B404}" type="pres">
      <dgm:prSet presAssocID="{ED88DAAE-0B4C-4F1B-ADE4-F7D24CCBFF1A}" presName="aSpace" presStyleCnt="0"/>
      <dgm:spPr/>
    </dgm:pt>
    <dgm:pt modelId="{71B32940-F2FE-4444-84B6-B0BD2B229C67}" type="pres">
      <dgm:prSet presAssocID="{6D1C10D7-470E-4A81-9296-25E27A463AB0}" presName="aNode" presStyleLbl="fgAcc1" presStyleIdx="3" presStyleCnt="4" custLinFactNeighborX="-5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6A9D03-4444-4D78-9728-87326BDD23E3}" type="pres">
      <dgm:prSet presAssocID="{6D1C10D7-470E-4A81-9296-25E27A463AB0}" presName="aSpace" presStyleCnt="0"/>
      <dgm:spPr/>
    </dgm:pt>
  </dgm:ptLst>
  <dgm:cxnLst>
    <dgm:cxn modelId="{C0C35779-1F41-4FDB-BB37-E170F1EF7115}" srcId="{64BB470A-4AA5-4689-B341-F0CD4889C302}" destId="{6D1C10D7-470E-4A81-9296-25E27A463AB0}" srcOrd="3" destOrd="0" parTransId="{A96EC7BE-1407-408E-8467-D7E416959C95}" sibTransId="{B2081DC1-537F-4E96-B6ED-ACA628CD98AE}"/>
    <dgm:cxn modelId="{66FC23E9-B773-4BE8-893C-CF8A8B740C13}" type="presOf" srcId="{64BB470A-4AA5-4689-B341-F0CD4889C302}" destId="{E11B758D-E0CA-4D21-8FA7-92B0A8A86920}" srcOrd="0" destOrd="0" presId="urn:microsoft.com/office/officeart/2005/8/layout/pyramid2"/>
    <dgm:cxn modelId="{E5CA0942-DAE2-49E1-BF3B-6B80805C22CC}" srcId="{64BB470A-4AA5-4689-B341-F0CD4889C302}" destId="{ED88DAAE-0B4C-4F1B-ADE4-F7D24CCBFF1A}" srcOrd="2" destOrd="0" parTransId="{841B4BE2-F7D3-4D34-B251-F59D9553EA78}" sibTransId="{6B1EF626-0BFA-40A4-BDED-3432DF6CD660}"/>
    <dgm:cxn modelId="{007879F8-2A74-49AD-9803-0C29543822FC}" type="presOf" srcId="{ED88DAAE-0B4C-4F1B-ADE4-F7D24CCBFF1A}" destId="{4677650B-82A6-473F-A152-C9EE432BA6CD}" srcOrd="0" destOrd="0" presId="urn:microsoft.com/office/officeart/2005/8/layout/pyramid2"/>
    <dgm:cxn modelId="{0EAD5DE4-F84A-4F6F-A4FF-492EF90FEFFC}" type="presOf" srcId="{32552BA2-A519-41E4-AD19-79AD200F051B}" destId="{A94DFC96-7D6E-4385-BCEB-A702E5F182E6}" srcOrd="0" destOrd="0" presId="urn:microsoft.com/office/officeart/2005/8/layout/pyramid2"/>
    <dgm:cxn modelId="{CE6F9441-C00F-46A0-B70E-DA61B0D93DC7}" srcId="{64BB470A-4AA5-4689-B341-F0CD4889C302}" destId="{32552BA2-A519-41E4-AD19-79AD200F051B}" srcOrd="0" destOrd="0" parTransId="{3A21725B-7F8C-4A3F-8C5B-39CD3E374B9C}" sibTransId="{6E6275FB-00E4-40C7-A682-3115096B7064}"/>
    <dgm:cxn modelId="{0779AF50-27D7-4B99-B41B-C3468933D48C}" srcId="{64BB470A-4AA5-4689-B341-F0CD4889C302}" destId="{E1E92C1E-106D-4AA0-890B-0BE3DBB5AECE}" srcOrd="1" destOrd="0" parTransId="{771F6EAB-E9C3-4C20-ACB4-6021288B7CD0}" sibTransId="{AF91B928-33F2-4F3B-A516-478ADF9D6FAF}"/>
    <dgm:cxn modelId="{FA08DCF7-9286-439A-BC75-A35C5A9A59DA}" type="presOf" srcId="{E1E92C1E-106D-4AA0-890B-0BE3DBB5AECE}" destId="{2E4B49CF-D895-4DA2-9DFB-213C3C1E3B63}" srcOrd="0" destOrd="0" presId="urn:microsoft.com/office/officeart/2005/8/layout/pyramid2"/>
    <dgm:cxn modelId="{B247217B-CED7-4A8A-9CEC-7CA52597540D}" type="presOf" srcId="{6D1C10D7-470E-4A81-9296-25E27A463AB0}" destId="{71B32940-F2FE-4444-84B6-B0BD2B229C67}" srcOrd="0" destOrd="0" presId="urn:microsoft.com/office/officeart/2005/8/layout/pyramid2"/>
    <dgm:cxn modelId="{82A30949-19E4-4423-87B9-6253733BA051}" type="presParOf" srcId="{E11B758D-E0CA-4D21-8FA7-92B0A8A86920}" destId="{E28F8B19-E00D-4DFE-B715-ECBB27CF9FE3}" srcOrd="0" destOrd="0" presId="urn:microsoft.com/office/officeart/2005/8/layout/pyramid2"/>
    <dgm:cxn modelId="{4C0B1A8D-5112-4AEC-915A-3A1D9EF8AC2E}" type="presParOf" srcId="{E11B758D-E0CA-4D21-8FA7-92B0A8A86920}" destId="{750FD76F-9239-4149-AA67-39154CDE7ADD}" srcOrd="1" destOrd="0" presId="urn:microsoft.com/office/officeart/2005/8/layout/pyramid2"/>
    <dgm:cxn modelId="{6CA34FF3-EEA1-49B2-8DCB-C3E08B2A5F5F}" type="presParOf" srcId="{750FD76F-9239-4149-AA67-39154CDE7ADD}" destId="{A94DFC96-7D6E-4385-BCEB-A702E5F182E6}" srcOrd="0" destOrd="0" presId="urn:microsoft.com/office/officeart/2005/8/layout/pyramid2"/>
    <dgm:cxn modelId="{BF72D37C-966B-47BE-88C3-D6C40F2EBDFC}" type="presParOf" srcId="{750FD76F-9239-4149-AA67-39154CDE7ADD}" destId="{A6154825-58DA-4BEA-AA70-143175A4F85C}" srcOrd="1" destOrd="0" presId="urn:microsoft.com/office/officeart/2005/8/layout/pyramid2"/>
    <dgm:cxn modelId="{FD949956-F067-4E68-B59B-9F7B8D061817}" type="presParOf" srcId="{750FD76F-9239-4149-AA67-39154CDE7ADD}" destId="{2E4B49CF-D895-4DA2-9DFB-213C3C1E3B63}" srcOrd="2" destOrd="0" presId="urn:microsoft.com/office/officeart/2005/8/layout/pyramid2"/>
    <dgm:cxn modelId="{4B9A5818-7B98-4075-90BA-413996233014}" type="presParOf" srcId="{750FD76F-9239-4149-AA67-39154CDE7ADD}" destId="{23C2DE98-844E-448E-B8D1-247159CB5BAB}" srcOrd="3" destOrd="0" presId="urn:microsoft.com/office/officeart/2005/8/layout/pyramid2"/>
    <dgm:cxn modelId="{A0C2A0EB-9187-4AA2-8C83-11B846AE43A4}" type="presParOf" srcId="{750FD76F-9239-4149-AA67-39154CDE7ADD}" destId="{4677650B-82A6-473F-A152-C9EE432BA6CD}" srcOrd="4" destOrd="0" presId="urn:microsoft.com/office/officeart/2005/8/layout/pyramid2"/>
    <dgm:cxn modelId="{4CFB0783-A60C-4084-9A80-A8B1B450B11A}" type="presParOf" srcId="{750FD76F-9239-4149-AA67-39154CDE7ADD}" destId="{3B1DAAA0-50DD-4C0C-9A30-8A80FFF6B404}" srcOrd="5" destOrd="0" presId="urn:microsoft.com/office/officeart/2005/8/layout/pyramid2"/>
    <dgm:cxn modelId="{422701D1-B1B7-4F03-AB61-BB19F77CA407}" type="presParOf" srcId="{750FD76F-9239-4149-AA67-39154CDE7ADD}" destId="{71B32940-F2FE-4444-84B6-B0BD2B229C67}" srcOrd="6" destOrd="0" presId="urn:microsoft.com/office/officeart/2005/8/layout/pyramid2"/>
    <dgm:cxn modelId="{A5942DEE-5386-4676-A0C4-F6FC547C911B}" type="presParOf" srcId="{750FD76F-9239-4149-AA67-39154CDE7ADD}" destId="{AF6A9D03-4444-4D78-9728-87326BDD23E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61459-FC04-46C2-8133-EB369B9270B9}" type="doc">
      <dgm:prSet loTypeId="urn:microsoft.com/office/officeart/2008/layout/RadialCluster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2FB21A-B5A0-4183-A264-F172C834CB09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Data-driven Software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C3605A3-39A1-4A13-9312-962E4144BFAD}" type="parTrans" cxnId="{BB3E4D9B-05C8-4C07-BB70-F4EEFCD24FD6}">
      <dgm:prSet/>
      <dgm:spPr/>
      <dgm:t>
        <a:bodyPr/>
        <a:lstStyle/>
        <a:p>
          <a:endParaRPr lang="en-US"/>
        </a:p>
      </dgm:t>
    </dgm:pt>
    <dgm:pt modelId="{AFCC7E47-81D1-4032-9653-0282FC2C233F}" type="sibTrans" cxnId="{BB3E4D9B-05C8-4C07-BB70-F4EEFCD24FD6}">
      <dgm:prSet/>
      <dgm:spPr/>
      <dgm:t>
        <a:bodyPr/>
        <a:lstStyle/>
        <a:p>
          <a:endParaRPr lang="en-US"/>
        </a:p>
      </dgm:t>
    </dgm:pt>
    <dgm:pt modelId="{5E4CE845-DCDD-44F0-85C2-750A23608F4D}">
      <dgm:prSet phldrT="[Text]"/>
      <dgm:spPr/>
      <dgm:t>
        <a:bodyPr/>
        <a:lstStyle/>
        <a:p>
          <a:r>
            <a:rPr lang="en-US" dirty="0" smtClean="0"/>
            <a:t>Usability</a:t>
          </a:r>
          <a:endParaRPr lang="en-US" dirty="0"/>
        </a:p>
      </dgm:t>
    </dgm:pt>
    <dgm:pt modelId="{310989D3-062B-4927-8A36-2F3BEE7836D7}" type="parTrans" cxnId="{D1A2A398-2EF8-4602-BD7F-47952F00355B}">
      <dgm:prSet/>
      <dgm:spPr/>
      <dgm:t>
        <a:bodyPr/>
        <a:lstStyle/>
        <a:p>
          <a:endParaRPr lang="en-US"/>
        </a:p>
      </dgm:t>
    </dgm:pt>
    <dgm:pt modelId="{C56D3F55-5EDA-496D-AA09-CA763DC75496}" type="sibTrans" cxnId="{D1A2A398-2EF8-4602-BD7F-47952F00355B}">
      <dgm:prSet/>
      <dgm:spPr/>
      <dgm:t>
        <a:bodyPr/>
        <a:lstStyle/>
        <a:p>
          <a:endParaRPr lang="en-US"/>
        </a:p>
      </dgm:t>
    </dgm:pt>
    <dgm:pt modelId="{EF947E51-EBF9-4AE0-A9B3-D25EDA1C17A0}">
      <dgm:prSet phldrT="[Text]"/>
      <dgm:spPr/>
      <dgm:t>
        <a:bodyPr/>
        <a:lstStyle/>
        <a:p>
          <a:r>
            <a:rPr lang="en-US" dirty="0" smtClean="0"/>
            <a:t>Functionality</a:t>
          </a:r>
          <a:endParaRPr lang="en-US" dirty="0"/>
        </a:p>
      </dgm:t>
    </dgm:pt>
    <dgm:pt modelId="{A821034C-78D6-473D-9229-0F21B702120D}" type="parTrans" cxnId="{96AD5E56-2360-421D-9319-204B842385AA}">
      <dgm:prSet/>
      <dgm:spPr/>
      <dgm:t>
        <a:bodyPr/>
        <a:lstStyle/>
        <a:p>
          <a:endParaRPr lang="en-US"/>
        </a:p>
      </dgm:t>
    </dgm:pt>
    <dgm:pt modelId="{F4ED7DF5-89FC-413E-BCFB-03859E1E90C9}" type="sibTrans" cxnId="{96AD5E56-2360-421D-9319-204B842385AA}">
      <dgm:prSet/>
      <dgm:spPr/>
      <dgm:t>
        <a:bodyPr/>
        <a:lstStyle/>
        <a:p>
          <a:endParaRPr lang="en-US"/>
        </a:p>
      </dgm:t>
    </dgm:pt>
    <dgm:pt modelId="{64897206-2BC3-4527-B74A-9E8ED5304CCC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7FE2D2BC-4BA8-4FA2-A66E-F9461A172291}" type="parTrans" cxnId="{A943E3A1-5B15-441B-B96E-BBFEDE6D619D}">
      <dgm:prSet/>
      <dgm:spPr/>
      <dgm:t>
        <a:bodyPr/>
        <a:lstStyle/>
        <a:p>
          <a:endParaRPr lang="en-US"/>
        </a:p>
      </dgm:t>
    </dgm:pt>
    <dgm:pt modelId="{A96D5BD5-B6AC-4223-A0BF-BEFF0A92D89D}" type="sibTrans" cxnId="{A943E3A1-5B15-441B-B96E-BBFEDE6D619D}">
      <dgm:prSet/>
      <dgm:spPr/>
      <dgm:t>
        <a:bodyPr/>
        <a:lstStyle/>
        <a:p>
          <a:endParaRPr lang="en-US"/>
        </a:p>
      </dgm:t>
    </dgm:pt>
    <dgm:pt modelId="{F8E75B61-3A12-40F0-B62B-92DF2895058C}" type="pres">
      <dgm:prSet presAssocID="{A1B61459-FC04-46C2-8133-EB369B9270B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5DE27B-64A9-44D2-9F80-B8BAC50F7412}" type="pres">
      <dgm:prSet presAssocID="{152FB21A-B5A0-4183-A264-F172C834CB09}" presName="singleCycle" presStyleCnt="0"/>
      <dgm:spPr/>
    </dgm:pt>
    <dgm:pt modelId="{FAC09939-6234-4D99-89BF-78EE28DAE646}" type="pres">
      <dgm:prSet presAssocID="{152FB21A-B5A0-4183-A264-F172C834CB09}" presName="singleCenter" presStyleLbl="node1" presStyleIdx="0" presStyleCnt="4" custScaleX="151857" custLinFactNeighborX="5801" custLinFactNeighborY="-1117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3536B50-8273-44E5-9CF9-B709CB3567AC}" type="pres">
      <dgm:prSet presAssocID="{310989D3-062B-4927-8A36-2F3BEE7836D7}" presName="Name56" presStyleLbl="parChTrans1D2" presStyleIdx="0" presStyleCnt="3"/>
      <dgm:spPr/>
      <dgm:t>
        <a:bodyPr/>
        <a:lstStyle/>
        <a:p>
          <a:endParaRPr lang="en-US"/>
        </a:p>
      </dgm:t>
    </dgm:pt>
    <dgm:pt modelId="{7830FA3A-714C-4419-A4F2-35AACF2FFA79}" type="pres">
      <dgm:prSet presAssocID="{5E4CE845-DCDD-44F0-85C2-750A23608F4D}" presName="text0" presStyleLbl="node1" presStyleIdx="1" presStyleCnt="4" custScaleX="184478" custRadScaleRad="113172" custRadScaleInc="101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7332E-7573-422F-A191-C0ACEDF0808C}" type="pres">
      <dgm:prSet presAssocID="{A821034C-78D6-473D-9229-0F21B702120D}" presName="Name56" presStyleLbl="parChTrans1D2" presStyleIdx="1" presStyleCnt="3"/>
      <dgm:spPr/>
      <dgm:t>
        <a:bodyPr/>
        <a:lstStyle/>
        <a:p>
          <a:endParaRPr lang="en-US"/>
        </a:p>
      </dgm:t>
    </dgm:pt>
    <dgm:pt modelId="{A7F0A3A3-BCFD-4B35-A54D-521EDC46F4CF}" type="pres">
      <dgm:prSet presAssocID="{EF947E51-EBF9-4AE0-A9B3-D25EDA1C17A0}" presName="text0" presStyleLbl="node1" presStyleIdx="2" presStyleCnt="4" custScaleX="174628" custRadScaleRad="138962" custRadScaleInc="-173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D4CF5-2E34-4836-A92E-59A3B9B5CD15}" type="pres">
      <dgm:prSet presAssocID="{7FE2D2BC-4BA8-4FA2-A66E-F9461A172291}" presName="Name56" presStyleLbl="parChTrans1D2" presStyleIdx="2" presStyleCnt="3"/>
      <dgm:spPr/>
      <dgm:t>
        <a:bodyPr/>
        <a:lstStyle/>
        <a:p>
          <a:endParaRPr lang="en-US"/>
        </a:p>
      </dgm:t>
    </dgm:pt>
    <dgm:pt modelId="{5930ABE6-05B4-49DB-A134-42598F4231CF}" type="pres">
      <dgm:prSet presAssocID="{64897206-2BC3-4527-B74A-9E8ED5304CCC}" presName="text0" presStyleLbl="node1" presStyleIdx="3" presStyleCnt="4" custScaleX="184080" custRadScaleRad="121564" custRadScaleInc="98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3E4D9B-05C8-4C07-BB70-F4EEFCD24FD6}" srcId="{A1B61459-FC04-46C2-8133-EB369B9270B9}" destId="{152FB21A-B5A0-4183-A264-F172C834CB09}" srcOrd="0" destOrd="0" parTransId="{5C3605A3-39A1-4A13-9312-962E4144BFAD}" sibTransId="{AFCC7E47-81D1-4032-9653-0282FC2C233F}"/>
    <dgm:cxn modelId="{105B86F9-8D25-47DA-8F28-7038D8B8AA4C}" type="presOf" srcId="{7FE2D2BC-4BA8-4FA2-A66E-F9461A172291}" destId="{19CD4CF5-2E34-4836-A92E-59A3B9B5CD15}" srcOrd="0" destOrd="0" presId="urn:microsoft.com/office/officeart/2008/layout/RadialCluster"/>
    <dgm:cxn modelId="{6556A61A-CE85-45DD-9D08-DB23E1F9C9E8}" type="presOf" srcId="{A1B61459-FC04-46C2-8133-EB369B9270B9}" destId="{F8E75B61-3A12-40F0-B62B-92DF2895058C}" srcOrd="0" destOrd="0" presId="urn:microsoft.com/office/officeart/2008/layout/RadialCluster"/>
    <dgm:cxn modelId="{8BE7FC0A-D13B-45AE-8209-65DEE4005568}" type="presOf" srcId="{152FB21A-B5A0-4183-A264-F172C834CB09}" destId="{FAC09939-6234-4D99-89BF-78EE28DAE646}" srcOrd="0" destOrd="0" presId="urn:microsoft.com/office/officeart/2008/layout/RadialCluster"/>
    <dgm:cxn modelId="{D1A2A398-2EF8-4602-BD7F-47952F00355B}" srcId="{152FB21A-B5A0-4183-A264-F172C834CB09}" destId="{5E4CE845-DCDD-44F0-85C2-750A23608F4D}" srcOrd="0" destOrd="0" parTransId="{310989D3-062B-4927-8A36-2F3BEE7836D7}" sibTransId="{C56D3F55-5EDA-496D-AA09-CA763DC75496}"/>
    <dgm:cxn modelId="{EA49D019-3970-41CE-9CF6-C608CD6E3B19}" type="presOf" srcId="{310989D3-062B-4927-8A36-2F3BEE7836D7}" destId="{73536B50-8273-44E5-9CF9-B709CB3567AC}" srcOrd="0" destOrd="0" presId="urn:microsoft.com/office/officeart/2008/layout/RadialCluster"/>
    <dgm:cxn modelId="{C7B1A4F9-0730-40C8-B307-57463046D8AB}" type="presOf" srcId="{5E4CE845-DCDD-44F0-85C2-750A23608F4D}" destId="{7830FA3A-714C-4419-A4F2-35AACF2FFA79}" srcOrd="0" destOrd="0" presId="urn:microsoft.com/office/officeart/2008/layout/RadialCluster"/>
    <dgm:cxn modelId="{96AD5E56-2360-421D-9319-204B842385AA}" srcId="{152FB21A-B5A0-4183-A264-F172C834CB09}" destId="{EF947E51-EBF9-4AE0-A9B3-D25EDA1C17A0}" srcOrd="1" destOrd="0" parTransId="{A821034C-78D6-473D-9229-0F21B702120D}" sibTransId="{F4ED7DF5-89FC-413E-BCFB-03859E1E90C9}"/>
    <dgm:cxn modelId="{29DDD170-26EA-48C0-8CE6-90C803A4F92C}" type="presOf" srcId="{EF947E51-EBF9-4AE0-A9B3-D25EDA1C17A0}" destId="{A7F0A3A3-BCFD-4B35-A54D-521EDC46F4CF}" srcOrd="0" destOrd="0" presId="urn:microsoft.com/office/officeart/2008/layout/RadialCluster"/>
    <dgm:cxn modelId="{81D0D7EE-B91E-4B29-834E-1ED2E146A231}" type="presOf" srcId="{64897206-2BC3-4527-B74A-9E8ED5304CCC}" destId="{5930ABE6-05B4-49DB-A134-42598F4231CF}" srcOrd="0" destOrd="0" presId="urn:microsoft.com/office/officeart/2008/layout/RadialCluster"/>
    <dgm:cxn modelId="{2F775498-3FAD-4EA0-86F7-EDC32360A5F5}" type="presOf" srcId="{A821034C-78D6-473D-9229-0F21B702120D}" destId="{CA87332E-7573-422F-A191-C0ACEDF0808C}" srcOrd="0" destOrd="0" presId="urn:microsoft.com/office/officeart/2008/layout/RadialCluster"/>
    <dgm:cxn modelId="{A943E3A1-5B15-441B-B96E-BBFEDE6D619D}" srcId="{152FB21A-B5A0-4183-A264-F172C834CB09}" destId="{64897206-2BC3-4527-B74A-9E8ED5304CCC}" srcOrd="2" destOrd="0" parTransId="{7FE2D2BC-4BA8-4FA2-A66E-F9461A172291}" sibTransId="{A96D5BD5-B6AC-4223-A0BF-BEFF0A92D89D}"/>
    <dgm:cxn modelId="{057378BD-0E3F-4281-8BD7-66A9F7DF75BA}" type="presParOf" srcId="{F8E75B61-3A12-40F0-B62B-92DF2895058C}" destId="{105DE27B-64A9-44D2-9F80-B8BAC50F7412}" srcOrd="0" destOrd="0" presId="urn:microsoft.com/office/officeart/2008/layout/RadialCluster"/>
    <dgm:cxn modelId="{F7EB96BD-0F43-409E-B37A-C626EE81072F}" type="presParOf" srcId="{105DE27B-64A9-44D2-9F80-B8BAC50F7412}" destId="{FAC09939-6234-4D99-89BF-78EE28DAE646}" srcOrd="0" destOrd="0" presId="urn:microsoft.com/office/officeart/2008/layout/RadialCluster"/>
    <dgm:cxn modelId="{BF903B7C-96B6-4710-90B0-24E2A1722952}" type="presParOf" srcId="{105DE27B-64A9-44D2-9F80-B8BAC50F7412}" destId="{73536B50-8273-44E5-9CF9-B709CB3567AC}" srcOrd="1" destOrd="0" presId="urn:microsoft.com/office/officeart/2008/layout/RadialCluster"/>
    <dgm:cxn modelId="{3C21326C-AAA7-4522-8641-26E272D2909F}" type="presParOf" srcId="{105DE27B-64A9-44D2-9F80-B8BAC50F7412}" destId="{7830FA3A-714C-4419-A4F2-35AACF2FFA79}" srcOrd="2" destOrd="0" presId="urn:microsoft.com/office/officeart/2008/layout/RadialCluster"/>
    <dgm:cxn modelId="{5054BEC4-228E-4412-A3C3-87200917A12B}" type="presParOf" srcId="{105DE27B-64A9-44D2-9F80-B8BAC50F7412}" destId="{CA87332E-7573-422F-A191-C0ACEDF0808C}" srcOrd="3" destOrd="0" presId="urn:microsoft.com/office/officeart/2008/layout/RadialCluster"/>
    <dgm:cxn modelId="{A2C5B77C-1B14-495C-BDB0-30DEBCFFDC32}" type="presParOf" srcId="{105DE27B-64A9-44D2-9F80-B8BAC50F7412}" destId="{A7F0A3A3-BCFD-4B35-A54D-521EDC46F4CF}" srcOrd="4" destOrd="0" presId="urn:microsoft.com/office/officeart/2008/layout/RadialCluster"/>
    <dgm:cxn modelId="{20BA26F0-944A-4E93-A645-5D852FCCF3B0}" type="presParOf" srcId="{105DE27B-64A9-44D2-9F80-B8BAC50F7412}" destId="{19CD4CF5-2E34-4836-A92E-59A3B9B5CD15}" srcOrd="5" destOrd="0" presId="urn:microsoft.com/office/officeart/2008/layout/RadialCluster"/>
    <dgm:cxn modelId="{3E9FC32C-6B34-4BB0-AC12-6603553D4832}" type="presParOf" srcId="{105DE27B-64A9-44D2-9F80-B8BAC50F7412}" destId="{5930ABE6-05B4-49DB-A134-42598F4231C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D6C178-C6A9-4AB0-9477-20FF683A0BFD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F4FFE-9E4E-4918-BC28-2775CDA146D2}">
      <dgm:prSet phldrT="[Text]"/>
      <dgm:spPr/>
      <dgm:t>
        <a:bodyPr/>
        <a:lstStyle/>
        <a:p>
          <a:r>
            <a:rPr lang="en-US" dirty="0" smtClean="0"/>
            <a:t>Visual Interfaces for Graph Queries</a:t>
          </a:r>
          <a:endParaRPr lang="en-US" dirty="0"/>
        </a:p>
      </dgm:t>
    </dgm:pt>
    <dgm:pt modelId="{EF6A0055-2525-477D-A460-EC8943E73D99}" type="parTrans" cxnId="{CA679692-B0C3-401F-B642-A1977A6C6131}">
      <dgm:prSet/>
      <dgm:spPr/>
      <dgm:t>
        <a:bodyPr/>
        <a:lstStyle/>
        <a:p>
          <a:endParaRPr lang="en-US"/>
        </a:p>
      </dgm:t>
    </dgm:pt>
    <dgm:pt modelId="{03E4D870-9EA5-4C31-820E-EC4A56DEBB2F}" type="sibTrans" cxnId="{CA679692-B0C3-401F-B642-A1977A6C6131}">
      <dgm:prSet/>
      <dgm:spPr/>
      <dgm:t>
        <a:bodyPr/>
        <a:lstStyle/>
        <a:p>
          <a:endParaRPr lang="en-US"/>
        </a:p>
      </dgm:t>
    </dgm:pt>
    <dgm:pt modelId="{F46FCA05-BDBE-45A8-B8F6-FF6DF1F9BCD8}">
      <dgm:prSet phldrT="[Text]"/>
      <dgm:spPr/>
      <dgm:t>
        <a:bodyPr/>
        <a:lstStyle/>
        <a:p>
          <a:r>
            <a:rPr lang="en-US" dirty="0" smtClean="0"/>
            <a:t>Visual Graph Query Formulation &amp; Guidance</a:t>
          </a:r>
          <a:endParaRPr lang="en-US" dirty="0"/>
        </a:p>
      </dgm:t>
    </dgm:pt>
    <dgm:pt modelId="{229B8B17-6A20-41B2-8C6B-EA5D8D818403}" type="parTrans" cxnId="{71FBAE19-32DD-4A6B-915D-99C3A7DE3558}">
      <dgm:prSet/>
      <dgm:spPr/>
      <dgm:t>
        <a:bodyPr/>
        <a:lstStyle/>
        <a:p>
          <a:endParaRPr lang="en-US"/>
        </a:p>
      </dgm:t>
    </dgm:pt>
    <dgm:pt modelId="{7E266FED-81B3-42E5-AD32-339BE6D9BB29}" type="sibTrans" cxnId="{71FBAE19-32DD-4A6B-915D-99C3A7DE3558}">
      <dgm:prSet/>
      <dgm:spPr/>
      <dgm:t>
        <a:bodyPr/>
        <a:lstStyle/>
        <a:p>
          <a:endParaRPr lang="en-US"/>
        </a:p>
      </dgm:t>
    </dgm:pt>
    <dgm:pt modelId="{D959CDB7-4D3F-42E2-B9F9-FD71D921D195}">
      <dgm:prSet phldrT="[Text]"/>
      <dgm:spPr/>
      <dgm:t>
        <a:bodyPr/>
        <a:lstStyle/>
        <a:p>
          <a:r>
            <a:rPr lang="en-US" dirty="0" smtClean="0"/>
            <a:t>Visual Action-aware Graph Query Processing</a:t>
          </a:r>
          <a:endParaRPr lang="en-US" dirty="0"/>
        </a:p>
      </dgm:t>
    </dgm:pt>
    <dgm:pt modelId="{D2405020-E5CC-4206-8E39-035897F2B48E}" type="parTrans" cxnId="{74621342-BF5C-4905-B61A-7578A923FD7A}">
      <dgm:prSet/>
      <dgm:spPr/>
      <dgm:t>
        <a:bodyPr/>
        <a:lstStyle/>
        <a:p>
          <a:endParaRPr lang="en-US"/>
        </a:p>
      </dgm:t>
    </dgm:pt>
    <dgm:pt modelId="{DE5D1A7D-26A0-4A71-B855-B679436FC15D}" type="sibTrans" cxnId="{74621342-BF5C-4905-B61A-7578A923FD7A}">
      <dgm:prSet/>
      <dgm:spPr/>
      <dgm:t>
        <a:bodyPr/>
        <a:lstStyle/>
        <a:p>
          <a:endParaRPr lang="en-US"/>
        </a:p>
      </dgm:t>
    </dgm:pt>
    <dgm:pt modelId="{D3D15928-6B6C-43BE-9912-0FB3BAF97560}">
      <dgm:prSet/>
      <dgm:spPr/>
      <dgm:t>
        <a:bodyPr/>
        <a:lstStyle/>
        <a:p>
          <a:r>
            <a:rPr lang="en-US" dirty="0" smtClean="0"/>
            <a:t>Query Results Exploration &amp; Visualization</a:t>
          </a:r>
          <a:endParaRPr lang="en-US" dirty="0"/>
        </a:p>
      </dgm:t>
    </dgm:pt>
    <dgm:pt modelId="{BD4EC87D-DB54-4E8C-B83D-8A5BE8567FF1}" type="parTrans" cxnId="{F1C16055-A777-4A3C-84A9-13177F6AB99E}">
      <dgm:prSet/>
      <dgm:spPr/>
      <dgm:t>
        <a:bodyPr/>
        <a:lstStyle/>
        <a:p>
          <a:endParaRPr lang="en-US"/>
        </a:p>
      </dgm:t>
    </dgm:pt>
    <dgm:pt modelId="{DA1D1A45-F583-4D7B-AB04-24082BFB5DEB}" type="sibTrans" cxnId="{F1C16055-A777-4A3C-84A9-13177F6AB99E}">
      <dgm:prSet/>
      <dgm:spPr/>
      <dgm:t>
        <a:bodyPr/>
        <a:lstStyle/>
        <a:p>
          <a:endParaRPr lang="en-US"/>
        </a:p>
      </dgm:t>
    </dgm:pt>
    <dgm:pt modelId="{D4F08ADB-4B3A-451F-9E50-E3F8E5C1DE87}" type="pres">
      <dgm:prSet presAssocID="{11D6C178-C6A9-4AB0-9477-20FF683A0BF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F88EAA-9016-47BF-8EB7-090C2F28F69A}" type="pres">
      <dgm:prSet presAssocID="{11D6C178-C6A9-4AB0-9477-20FF683A0BFD}" presName="Name1" presStyleCnt="0"/>
      <dgm:spPr/>
    </dgm:pt>
    <dgm:pt modelId="{80F0891D-DB27-4278-BC82-5A08FD468B6C}" type="pres">
      <dgm:prSet presAssocID="{11D6C178-C6A9-4AB0-9477-20FF683A0BFD}" presName="cycle" presStyleCnt="0"/>
      <dgm:spPr/>
    </dgm:pt>
    <dgm:pt modelId="{120D505D-ACAB-4D64-8E81-A7FC00802FF6}" type="pres">
      <dgm:prSet presAssocID="{11D6C178-C6A9-4AB0-9477-20FF683A0BFD}" presName="srcNode" presStyleLbl="node1" presStyleIdx="0" presStyleCnt="4"/>
      <dgm:spPr/>
    </dgm:pt>
    <dgm:pt modelId="{A2B87032-9E51-4F73-903F-5D42AF209B8E}" type="pres">
      <dgm:prSet presAssocID="{11D6C178-C6A9-4AB0-9477-20FF683A0BFD}" presName="conn" presStyleLbl="parChTrans1D2" presStyleIdx="0" presStyleCnt="1"/>
      <dgm:spPr/>
      <dgm:t>
        <a:bodyPr/>
        <a:lstStyle/>
        <a:p>
          <a:endParaRPr lang="en-US"/>
        </a:p>
      </dgm:t>
    </dgm:pt>
    <dgm:pt modelId="{57F1DD47-0CF8-413A-827E-2F26DA624026}" type="pres">
      <dgm:prSet presAssocID="{11D6C178-C6A9-4AB0-9477-20FF683A0BFD}" presName="extraNode" presStyleLbl="node1" presStyleIdx="0" presStyleCnt="4"/>
      <dgm:spPr/>
    </dgm:pt>
    <dgm:pt modelId="{975AF25A-DB8A-4790-9C97-FF27D5E5FD4C}" type="pres">
      <dgm:prSet presAssocID="{11D6C178-C6A9-4AB0-9477-20FF683A0BFD}" presName="dstNode" presStyleLbl="node1" presStyleIdx="0" presStyleCnt="4"/>
      <dgm:spPr/>
    </dgm:pt>
    <dgm:pt modelId="{F770AFBC-95F2-489E-89C2-830773A75EBA}" type="pres">
      <dgm:prSet presAssocID="{080F4FFE-9E4E-4918-BC28-2775CDA146D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E4646-24BA-4126-B192-880387CA2098}" type="pres">
      <dgm:prSet presAssocID="{080F4FFE-9E4E-4918-BC28-2775CDA146D2}" presName="accent_1" presStyleCnt="0"/>
      <dgm:spPr/>
    </dgm:pt>
    <dgm:pt modelId="{21AB09F2-4F91-46A3-86D2-06885CC14A4C}" type="pres">
      <dgm:prSet presAssocID="{080F4FFE-9E4E-4918-BC28-2775CDA146D2}" presName="accentRepeatNode" presStyleLbl="solidFgAcc1" presStyleIdx="0" presStyleCnt="4"/>
      <dgm:spPr/>
    </dgm:pt>
    <dgm:pt modelId="{70ED671F-FB81-4B70-8262-F112CDBD2F38}" type="pres">
      <dgm:prSet presAssocID="{F46FCA05-BDBE-45A8-B8F6-FF6DF1F9BCD8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C1E9F-D216-4F48-B9B6-72A0544551A8}" type="pres">
      <dgm:prSet presAssocID="{F46FCA05-BDBE-45A8-B8F6-FF6DF1F9BCD8}" presName="accent_2" presStyleCnt="0"/>
      <dgm:spPr/>
    </dgm:pt>
    <dgm:pt modelId="{3135FDFA-5C4C-436B-8EB0-0C2BC1EAE56C}" type="pres">
      <dgm:prSet presAssocID="{F46FCA05-BDBE-45A8-B8F6-FF6DF1F9BCD8}" presName="accentRepeatNode" presStyleLbl="solidFgAcc1" presStyleIdx="1" presStyleCnt="4"/>
      <dgm:spPr/>
    </dgm:pt>
    <dgm:pt modelId="{CACE3BA6-3FED-4BC3-983F-B189EB0A495B}" type="pres">
      <dgm:prSet presAssocID="{D959CDB7-4D3F-42E2-B9F9-FD71D921D19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EEF8F-B817-4548-87B0-977B42799D25}" type="pres">
      <dgm:prSet presAssocID="{D959CDB7-4D3F-42E2-B9F9-FD71D921D195}" presName="accent_3" presStyleCnt="0"/>
      <dgm:spPr/>
    </dgm:pt>
    <dgm:pt modelId="{325601FD-86B2-4AF3-B06C-8A10B468FF4F}" type="pres">
      <dgm:prSet presAssocID="{D959CDB7-4D3F-42E2-B9F9-FD71D921D195}" presName="accentRepeatNode" presStyleLbl="solidFgAcc1" presStyleIdx="2" presStyleCnt="4"/>
      <dgm:spPr/>
    </dgm:pt>
    <dgm:pt modelId="{35C6E202-4D7F-4666-B3CA-8350D9BC74F7}" type="pres">
      <dgm:prSet presAssocID="{D3D15928-6B6C-43BE-9912-0FB3BAF9756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0E6AE-B843-4D90-93F0-E08A92654744}" type="pres">
      <dgm:prSet presAssocID="{D3D15928-6B6C-43BE-9912-0FB3BAF97560}" presName="accent_4" presStyleCnt="0"/>
      <dgm:spPr/>
    </dgm:pt>
    <dgm:pt modelId="{9BE90025-9B28-446F-A143-5E4B755D3448}" type="pres">
      <dgm:prSet presAssocID="{D3D15928-6B6C-43BE-9912-0FB3BAF97560}" presName="accentRepeatNode" presStyleLbl="solidFgAcc1" presStyleIdx="3" presStyleCnt="4"/>
      <dgm:spPr/>
    </dgm:pt>
  </dgm:ptLst>
  <dgm:cxnLst>
    <dgm:cxn modelId="{D8653C1E-FC0A-4088-A606-22A96283F795}" type="presOf" srcId="{F46FCA05-BDBE-45A8-B8F6-FF6DF1F9BCD8}" destId="{70ED671F-FB81-4B70-8262-F112CDBD2F38}" srcOrd="0" destOrd="0" presId="urn:microsoft.com/office/officeart/2008/layout/VerticalCurvedList"/>
    <dgm:cxn modelId="{74621342-BF5C-4905-B61A-7578A923FD7A}" srcId="{11D6C178-C6A9-4AB0-9477-20FF683A0BFD}" destId="{D959CDB7-4D3F-42E2-B9F9-FD71D921D195}" srcOrd="2" destOrd="0" parTransId="{D2405020-E5CC-4206-8E39-035897F2B48E}" sibTransId="{DE5D1A7D-26A0-4A71-B855-B679436FC15D}"/>
    <dgm:cxn modelId="{2668B55B-F9A5-4B15-A36E-CE242B3ACB4E}" type="presOf" srcId="{03E4D870-9EA5-4C31-820E-EC4A56DEBB2F}" destId="{A2B87032-9E51-4F73-903F-5D42AF209B8E}" srcOrd="0" destOrd="0" presId="urn:microsoft.com/office/officeart/2008/layout/VerticalCurvedList"/>
    <dgm:cxn modelId="{CA679692-B0C3-401F-B642-A1977A6C6131}" srcId="{11D6C178-C6A9-4AB0-9477-20FF683A0BFD}" destId="{080F4FFE-9E4E-4918-BC28-2775CDA146D2}" srcOrd="0" destOrd="0" parTransId="{EF6A0055-2525-477D-A460-EC8943E73D99}" sibTransId="{03E4D870-9EA5-4C31-820E-EC4A56DEBB2F}"/>
    <dgm:cxn modelId="{21ED9FAB-609C-414A-990B-9B68F34C296A}" type="presOf" srcId="{11D6C178-C6A9-4AB0-9477-20FF683A0BFD}" destId="{D4F08ADB-4B3A-451F-9E50-E3F8E5C1DE87}" srcOrd="0" destOrd="0" presId="urn:microsoft.com/office/officeart/2008/layout/VerticalCurvedList"/>
    <dgm:cxn modelId="{7858DB51-5F8B-4C1C-80CE-33AE9E051CAB}" type="presOf" srcId="{D959CDB7-4D3F-42E2-B9F9-FD71D921D195}" destId="{CACE3BA6-3FED-4BC3-983F-B189EB0A495B}" srcOrd="0" destOrd="0" presId="urn:microsoft.com/office/officeart/2008/layout/VerticalCurvedList"/>
    <dgm:cxn modelId="{04E917A0-41D9-4376-93BD-5F8C3871531E}" type="presOf" srcId="{080F4FFE-9E4E-4918-BC28-2775CDA146D2}" destId="{F770AFBC-95F2-489E-89C2-830773A75EBA}" srcOrd="0" destOrd="0" presId="urn:microsoft.com/office/officeart/2008/layout/VerticalCurvedList"/>
    <dgm:cxn modelId="{F1C16055-A777-4A3C-84A9-13177F6AB99E}" srcId="{11D6C178-C6A9-4AB0-9477-20FF683A0BFD}" destId="{D3D15928-6B6C-43BE-9912-0FB3BAF97560}" srcOrd="3" destOrd="0" parTransId="{BD4EC87D-DB54-4E8C-B83D-8A5BE8567FF1}" sibTransId="{DA1D1A45-F583-4D7B-AB04-24082BFB5DEB}"/>
    <dgm:cxn modelId="{2EE04319-2CCF-423B-962F-C676F6BAC7E2}" type="presOf" srcId="{D3D15928-6B6C-43BE-9912-0FB3BAF97560}" destId="{35C6E202-4D7F-4666-B3CA-8350D9BC74F7}" srcOrd="0" destOrd="0" presId="urn:microsoft.com/office/officeart/2008/layout/VerticalCurvedList"/>
    <dgm:cxn modelId="{71FBAE19-32DD-4A6B-915D-99C3A7DE3558}" srcId="{11D6C178-C6A9-4AB0-9477-20FF683A0BFD}" destId="{F46FCA05-BDBE-45A8-B8F6-FF6DF1F9BCD8}" srcOrd="1" destOrd="0" parTransId="{229B8B17-6A20-41B2-8C6B-EA5D8D818403}" sibTransId="{7E266FED-81B3-42E5-AD32-339BE6D9BB29}"/>
    <dgm:cxn modelId="{AC6B21E7-7493-4E8F-A84D-22872E2B6AB1}" type="presParOf" srcId="{D4F08ADB-4B3A-451F-9E50-E3F8E5C1DE87}" destId="{2BF88EAA-9016-47BF-8EB7-090C2F28F69A}" srcOrd="0" destOrd="0" presId="urn:microsoft.com/office/officeart/2008/layout/VerticalCurvedList"/>
    <dgm:cxn modelId="{F0D73314-AE5F-4DD5-8D28-0B1F8C2EF5F4}" type="presParOf" srcId="{2BF88EAA-9016-47BF-8EB7-090C2F28F69A}" destId="{80F0891D-DB27-4278-BC82-5A08FD468B6C}" srcOrd="0" destOrd="0" presId="urn:microsoft.com/office/officeart/2008/layout/VerticalCurvedList"/>
    <dgm:cxn modelId="{723F9062-AC01-4CFF-8F8A-C1C7F3B23424}" type="presParOf" srcId="{80F0891D-DB27-4278-BC82-5A08FD468B6C}" destId="{120D505D-ACAB-4D64-8E81-A7FC00802FF6}" srcOrd="0" destOrd="0" presId="urn:microsoft.com/office/officeart/2008/layout/VerticalCurvedList"/>
    <dgm:cxn modelId="{70EE101F-7D87-4034-A656-64065E0F222B}" type="presParOf" srcId="{80F0891D-DB27-4278-BC82-5A08FD468B6C}" destId="{A2B87032-9E51-4F73-903F-5D42AF209B8E}" srcOrd="1" destOrd="0" presId="urn:microsoft.com/office/officeart/2008/layout/VerticalCurvedList"/>
    <dgm:cxn modelId="{A0F02DF5-23D4-43FE-A2D6-4F426FB27AC5}" type="presParOf" srcId="{80F0891D-DB27-4278-BC82-5A08FD468B6C}" destId="{57F1DD47-0CF8-413A-827E-2F26DA624026}" srcOrd="2" destOrd="0" presId="urn:microsoft.com/office/officeart/2008/layout/VerticalCurvedList"/>
    <dgm:cxn modelId="{05485292-AF2D-4698-8F60-B4C95D4D6F53}" type="presParOf" srcId="{80F0891D-DB27-4278-BC82-5A08FD468B6C}" destId="{975AF25A-DB8A-4790-9C97-FF27D5E5FD4C}" srcOrd="3" destOrd="0" presId="urn:microsoft.com/office/officeart/2008/layout/VerticalCurvedList"/>
    <dgm:cxn modelId="{3DAF87A7-DF79-4C9F-B0F8-0644F5130837}" type="presParOf" srcId="{2BF88EAA-9016-47BF-8EB7-090C2F28F69A}" destId="{F770AFBC-95F2-489E-89C2-830773A75EBA}" srcOrd="1" destOrd="0" presId="urn:microsoft.com/office/officeart/2008/layout/VerticalCurvedList"/>
    <dgm:cxn modelId="{CE31F9E7-AC25-4A0D-B881-9043A554E723}" type="presParOf" srcId="{2BF88EAA-9016-47BF-8EB7-090C2F28F69A}" destId="{5F5E4646-24BA-4126-B192-880387CA2098}" srcOrd="2" destOrd="0" presId="urn:microsoft.com/office/officeart/2008/layout/VerticalCurvedList"/>
    <dgm:cxn modelId="{AC885E1E-BAE2-4E0D-8A16-BE6E18D320B4}" type="presParOf" srcId="{5F5E4646-24BA-4126-B192-880387CA2098}" destId="{21AB09F2-4F91-46A3-86D2-06885CC14A4C}" srcOrd="0" destOrd="0" presId="urn:microsoft.com/office/officeart/2008/layout/VerticalCurvedList"/>
    <dgm:cxn modelId="{8EDE7F07-0CFF-43C2-A04C-F884F6B58786}" type="presParOf" srcId="{2BF88EAA-9016-47BF-8EB7-090C2F28F69A}" destId="{70ED671F-FB81-4B70-8262-F112CDBD2F38}" srcOrd="3" destOrd="0" presId="urn:microsoft.com/office/officeart/2008/layout/VerticalCurvedList"/>
    <dgm:cxn modelId="{30D008A7-6CF5-4F4E-97CB-35C719F8DFA7}" type="presParOf" srcId="{2BF88EAA-9016-47BF-8EB7-090C2F28F69A}" destId="{4C3C1E9F-D216-4F48-B9B6-72A0544551A8}" srcOrd="4" destOrd="0" presId="urn:microsoft.com/office/officeart/2008/layout/VerticalCurvedList"/>
    <dgm:cxn modelId="{3479CCEB-F5F2-48C8-8EA3-3EF6F8DBDCDC}" type="presParOf" srcId="{4C3C1E9F-D216-4F48-B9B6-72A0544551A8}" destId="{3135FDFA-5C4C-436B-8EB0-0C2BC1EAE56C}" srcOrd="0" destOrd="0" presId="urn:microsoft.com/office/officeart/2008/layout/VerticalCurvedList"/>
    <dgm:cxn modelId="{EF805281-8615-4E89-A190-0579A16CBF4D}" type="presParOf" srcId="{2BF88EAA-9016-47BF-8EB7-090C2F28F69A}" destId="{CACE3BA6-3FED-4BC3-983F-B189EB0A495B}" srcOrd="5" destOrd="0" presId="urn:microsoft.com/office/officeart/2008/layout/VerticalCurvedList"/>
    <dgm:cxn modelId="{4D70F263-3B9A-42FC-B482-D0D551B84AAD}" type="presParOf" srcId="{2BF88EAA-9016-47BF-8EB7-090C2F28F69A}" destId="{D4BEEF8F-B817-4548-87B0-977B42799D25}" srcOrd="6" destOrd="0" presId="urn:microsoft.com/office/officeart/2008/layout/VerticalCurvedList"/>
    <dgm:cxn modelId="{B5ACB8FB-2376-4283-AB7A-92401257871C}" type="presParOf" srcId="{D4BEEF8F-B817-4548-87B0-977B42799D25}" destId="{325601FD-86B2-4AF3-B06C-8A10B468FF4F}" srcOrd="0" destOrd="0" presId="urn:microsoft.com/office/officeart/2008/layout/VerticalCurvedList"/>
    <dgm:cxn modelId="{C03CCBC3-B263-4AD8-A051-62CF8A151D1B}" type="presParOf" srcId="{2BF88EAA-9016-47BF-8EB7-090C2F28F69A}" destId="{35C6E202-4D7F-4666-B3CA-8350D9BC74F7}" srcOrd="7" destOrd="0" presId="urn:microsoft.com/office/officeart/2008/layout/VerticalCurvedList"/>
    <dgm:cxn modelId="{E1E4D7FB-CB95-4D5C-9C1D-999E00F9D94E}" type="presParOf" srcId="{2BF88EAA-9016-47BF-8EB7-090C2F28F69A}" destId="{FC30E6AE-B843-4D90-93F0-E08A92654744}" srcOrd="8" destOrd="0" presId="urn:microsoft.com/office/officeart/2008/layout/VerticalCurvedList"/>
    <dgm:cxn modelId="{26CD32AD-A740-447D-A6D8-706E63A3CB38}" type="presParOf" srcId="{FC30E6AE-B843-4D90-93F0-E08A92654744}" destId="{9BE90025-9B28-446F-A143-5E4B755D34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82D2D9-B9DD-4B5D-8CD7-BE7406B4B4AA}" type="doc">
      <dgm:prSet loTypeId="urn:microsoft.com/office/officeart/2005/8/layout/pyramid2" loCatId="list" qsTypeId="urn:microsoft.com/office/officeart/2005/8/quickstyle/simple5" qsCatId="simple" csTypeId="urn:microsoft.com/office/officeart/2005/8/colors/colorful5" csCatId="colorful" phldr="1"/>
      <dgm:spPr/>
    </dgm:pt>
    <dgm:pt modelId="{72487582-253C-4E17-92CC-3268C1895634}">
      <dgm:prSet phldrT="[Text]"/>
      <dgm:spPr/>
      <dgm:t>
        <a:bodyPr/>
        <a:lstStyle/>
        <a:p>
          <a:r>
            <a:rPr lang="en-US" dirty="0" smtClean="0"/>
            <a:t>Manual</a:t>
          </a:r>
          <a:endParaRPr lang="en-US" dirty="0"/>
        </a:p>
      </dgm:t>
    </dgm:pt>
    <dgm:pt modelId="{B5B86EE2-2AB5-495F-B2E1-1C000A759638}" type="parTrans" cxnId="{517F4472-827E-4902-89FF-5C7A8AEDF0DF}">
      <dgm:prSet/>
      <dgm:spPr/>
      <dgm:t>
        <a:bodyPr/>
        <a:lstStyle/>
        <a:p>
          <a:endParaRPr lang="en-US"/>
        </a:p>
      </dgm:t>
    </dgm:pt>
    <dgm:pt modelId="{D90D9C3B-1160-4ECE-AB6D-16EF39FBCBC4}" type="sibTrans" cxnId="{517F4472-827E-4902-89FF-5C7A8AEDF0DF}">
      <dgm:prSet/>
      <dgm:spPr/>
      <dgm:t>
        <a:bodyPr/>
        <a:lstStyle/>
        <a:p>
          <a:endParaRPr lang="en-US"/>
        </a:p>
      </dgm:t>
    </dgm:pt>
    <dgm:pt modelId="{900F20DA-6947-4648-8C36-89926157BBFA}">
      <dgm:prSet phldrT="[Text]"/>
      <dgm:spPr/>
      <dgm:t>
        <a:bodyPr/>
        <a:lstStyle/>
        <a:p>
          <a:r>
            <a:rPr lang="en-US" dirty="0" smtClean="0"/>
            <a:t>Data-driven</a:t>
          </a:r>
          <a:endParaRPr lang="en-US" dirty="0"/>
        </a:p>
      </dgm:t>
    </dgm:pt>
    <dgm:pt modelId="{3EC1276A-1A84-4B48-A16A-7E78325E9AAA}" type="parTrans" cxnId="{1918A273-3239-403E-8348-3BF038BF8A01}">
      <dgm:prSet/>
      <dgm:spPr/>
      <dgm:t>
        <a:bodyPr/>
        <a:lstStyle/>
        <a:p>
          <a:endParaRPr lang="en-US"/>
        </a:p>
      </dgm:t>
    </dgm:pt>
    <dgm:pt modelId="{D626BEE5-B8DE-4D4E-A686-6865571271D5}" type="sibTrans" cxnId="{1918A273-3239-403E-8348-3BF038BF8A01}">
      <dgm:prSet/>
      <dgm:spPr/>
      <dgm:t>
        <a:bodyPr/>
        <a:lstStyle/>
        <a:p>
          <a:endParaRPr lang="en-US"/>
        </a:p>
      </dgm:t>
    </dgm:pt>
    <dgm:pt modelId="{4C2B3528-A40F-4305-AB1A-31BDCF7AA381}" type="pres">
      <dgm:prSet presAssocID="{7882D2D9-B9DD-4B5D-8CD7-BE7406B4B4AA}" presName="compositeShape" presStyleCnt="0">
        <dgm:presLayoutVars>
          <dgm:dir/>
          <dgm:resizeHandles/>
        </dgm:presLayoutVars>
      </dgm:prSet>
      <dgm:spPr/>
    </dgm:pt>
    <dgm:pt modelId="{4692333B-35DA-4465-82A6-E33F63EFA85D}" type="pres">
      <dgm:prSet presAssocID="{7882D2D9-B9DD-4B5D-8CD7-BE7406B4B4AA}" presName="pyramid" presStyleLbl="node1" presStyleIdx="0" presStyleCnt="1"/>
      <dgm:spPr/>
    </dgm:pt>
    <dgm:pt modelId="{6DB338EB-B73C-4D08-B1A6-E6B29EA3F776}" type="pres">
      <dgm:prSet presAssocID="{7882D2D9-B9DD-4B5D-8CD7-BE7406B4B4AA}" presName="theList" presStyleCnt="0"/>
      <dgm:spPr/>
    </dgm:pt>
    <dgm:pt modelId="{D8C88FDB-4F82-48A4-962F-49FF8A72970B}" type="pres">
      <dgm:prSet presAssocID="{72487582-253C-4E17-92CC-3268C1895634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7A20F-C91D-44F3-B732-590D7B0D67E6}" type="pres">
      <dgm:prSet presAssocID="{72487582-253C-4E17-92CC-3268C1895634}" presName="aSpace" presStyleCnt="0"/>
      <dgm:spPr/>
    </dgm:pt>
    <dgm:pt modelId="{1BA414FF-5787-4D92-94B8-0C707E932098}" type="pres">
      <dgm:prSet presAssocID="{900F20DA-6947-4648-8C36-89926157BBFA}" presName="aNode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09AD97-0C04-47FC-8AB4-FD1D5C565613}" type="pres">
      <dgm:prSet presAssocID="{900F20DA-6947-4648-8C36-89926157BBFA}" presName="aSpace" presStyleCnt="0"/>
      <dgm:spPr/>
    </dgm:pt>
  </dgm:ptLst>
  <dgm:cxnLst>
    <dgm:cxn modelId="{517F4472-827E-4902-89FF-5C7A8AEDF0DF}" srcId="{7882D2D9-B9DD-4B5D-8CD7-BE7406B4B4AA}" destId="{72487582-253C-4E17-92CC-3268C1895634}" srcOrd="0" destOrd="0" parTransId="{B5B86EE2-2AB5-495F-B2E1-1C000A759638}" sibTransId="{D90D9C3B-1160-4ECE-AB6D-16EF39FBCBC4}"/>
    <dgm:cxn modelId="{A6E82138-AB45-4306-B03E-CA5F59FBF1A7}" type="presOf" srcId="{7882D2D9-B9DD-4B5D-8CD7-BE7406B4B4AA}" destId="{4C2B3528-A40F-4305-AB1A-31BDCF7AA381}" srcOrd="0" destOrd="0" presId="urn:microsoft.com/office/officeart/2005/8/layout/pyramid2"/>
    <dgm:cxn modelId="{9C99D097-7849-4839-ADD3-E70CD6521052}" type="presOf" srcId="{72487582-253C-4E17-92CC-3268C1895634}" destId="{D8C88FDB-4F82-48A4-962F-49FF8A72970B}" srcOrd="0" destOrd="0" presId="urn:microsoft.com/office/officeart/2005/8/layout/pyramid2"/>
    <dgm:cxn modelId="{E4C05A4F-E089-416F-8407-33CBFBAEE30F}" type="presOf" srcId="{900F20DA-6947-4648-8C36-89926157BBFA}" destId="{1BA414FF-5787-4D92-94B8-0C707E932098}" srcOrd="0" destOrd="0" presId="urn:microsoft.com/office/officeart/2005/8/layout/pyramid2"/>
    <dgm:cxn modelId="{1918A273-3239-403E-8348-3BF038BF8A01}" srcId="{7882D2D9-B9DD-4B5D-8CD7-BE7406B4B4AA}" destId="{900F20DA-6947-4648-8C36-89926157BBFA}" srcOrd="1" destOrd="0" parTransId="{3EC1276A-1A84-4B48-A16A-7E78325E9AAA}" sibTransId="{D626BEE5-B8DE-4D4E-A686-6865571271D5}"/>
    <dgm:cxn modelId="{E229296F-7E9A-49B3-925F-2C3B9690DB5F}" type="presParOf" srcId="{4C2B3528-A40F-4305-AB1A-31BDCF7AA381}" destId="{4692333B-35DA-4465-82A6-E33F63EFA85D}" srcOrd="0" destOrd="0" presId="urn:microsoft.com/office/officeart/2005/8/layout/pyramid2"/>
    <dgm:cxn modelId="{68A8617F-D9AE-4D46-96C9-C97E1694153F}" type="presParOf" srcId="{4C2B3528-A40F-4305-AB1A-31BDCF7AA381}" destId="{6DB338EB-B73C-4D08-B1A6-E6B29EA3F776}" srcOrd="1" destOrd="0" presId="urn:microsoft.com/office/officeart/2005/8/layout/pyramid2"/>
    <dgm:cxn modelId="{91C889B5-EA26-402F-AF93-2FED94709206}" type="presParOf" srcId="{6DB338EB-B73C-4D08-B1A6-E6B29EA3F776}" destId="{D8C88FDB-4F82-48A4-962F-49FF8A72970B}" srcOrd="0" destOrd="0" presId="urn:microsoft.com/office/officeart/2005/8/layout/pyramid2"/>
    <dgm:cxn modelId="{41F82DC8-0781-40A0-964B-8BA1ADD986A3}" type="presParOf" srcId="{6DB338EB-B73C-4D08-B1A6-E6B29EA3F776}" destId="{4917A20F-C91D-44F3-B732-590D7B0D67E6}" srcOrd="1" destOrd="0" presId="urn:microsoft.com/office/officeart/2005/8/layout/pyramid2"/>
    <dgm:cxn modelId="{6ACAE972-E922-48B1-949C-F8BB2F0A4F1A}" type="presParOf" srcId="{6DB338EB-B73C-4D08-B1A6-E6B29EA3F776}" destId="{1BA414FF-5787-4D92-94B8-0C707E932098}" srcOrd="2" destOrd="0" presId="urn:microsoft.com/office/officeart/2005/8/layout/pyramid2"/>
    <dgm:cxn modelId="{176AA436-F209-417B-9A4E-301833D24F8C}" type="presParOf" srcId="{6DB338EB-B73C-4D08-B1A6-E6B29EA3F776}" destId="{6209AD97-0C04-47FC-8AB4-FD1D5C565613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80981B-3EA2-4840-AED8-8632D052ED4E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</dgm:pt>
    <dgm:pt modelId="{AD4073F7-341A-41A6-8761-974BCD633501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Diverse content</a:t>
          </a:r>
          <a:endParaRPr lang="en-US" sz="2400" b="1" dirty="0">
            <a:solidFill>
              <a:srgbClr val="FF0000"/>
            </a:solidFill>
          </a:endParaRPr>
        </a:p>
      </dgm:t>
    </dgm:pt>
    <dgm:pt modelId="{2204CB8A-F7E0-4B65-A325-23845C190270}" type="parTrans" cxnId="{D1616807-FE3F-4B8D-B531-8D2BC08629AA}">
      <dgm:prSet/>
      <dgm:spPr/>
      <dgm:t>
        <a:bodyPr/>
        <a:lstStyle/>
        <a:p>
          <a:endParaRPr lang="en-US"/>
        </a:p>
      </dgm:t>
    </dgm:pt>
    <dgm:pt modelId="{98186B4D-9427-41F7-B7FC-9417338A824E}" type="sibTrans" cxnId="{D1616807-FE3F-4B8D-B531-8D2BC08629AA}">
      <dgm:prSet/>
      <dgm:spPr/>
      <dgm:t>
        <a:bodyPr/>
        <a:lstStyle/>
        <a:p>
          <a:endParaRPr lang="en-US"/>
        </a:p>
      </dgm:t>
    </dgm:pt>
    <dgm:pt modelId="{997094B0-DB20-4F1A-898C-C6D3BB59D32F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Portable</a:t>
          </a:r>
          <a:endParaRPr lang="en-US" sz="2400" b="1" dirty="0">
            <a:solidFill>
              <a:srgbClr val="FF0000"/>
            </a:solidFill>
          </a:endParaRPr>
        </a:p>
      </dgm:t>
    </dgm:pt>
    <dgm:pt modelId="{FADE5A70-546B-413F-8CBA-CC2E1B3DAB55}" type="parTrans" cxnId="{D433F025-DD7B-47A7-A308-D6C898B95FEF}">
      <dgm:prSet/>
      <dgm:spPr/>
      <dgm:t>
        <a:bodyPr/>
        <a:lstStyle/>
        <a:p>
          <a:endParaRPr lang="en-US"/>
        </a:p>
      </dgm:t>
    </dgm:pt>
    <dgm:pt modelId="{D2C5CDD1-283F-4874-A7DF-8B637CECC8A3}" type="sibTrans" cxnId="{D433F025-DD7B-47A7-A308-D6C898B95FEF}">
      <dgm:prSet/>
      <dgm:spPr/>
      <dgm:t>
        <a:bodyPr/>
        <a:lstStyle/>
        <a:p>
          <a:endParaRPr lang="en-US"/>
        </a:p>
      </dgm:t>
    </dgm:pt>
    <dgm:pt modelId="{42F67437-5E1C-423D-AA94-13F41F4754DA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Auto maintenance</a:t>
          </a:r>
          <a:endParaRPr lang="en-US" sz="2400" b="1" dirty="0">
            <a:solidFill>
              <a:srgbClr val="FF0000"/>
            </a:solidFill>
          </a:endParaRPr>
        </a:p>
      </dgm:t>
    </dgm:pt>
    <dgm:pt modelId="{4A5B08AF-6EB7-42C1-A85F-5FE8727EA540}" type="parTrans" cxnId="{884303CE-047C-4AA4-9ECF-55D8EB0EE3D3}">
      <dgm:prSet/>
      <dgm:spPr/>
      <dgm:t>
        <a:bodyPr/>
        <a:lstStyle/>
        <a:p>
          <a:endParaRPr lang="en-US"/>
        </a:p>
      </dgm:t>
    </dgm:pt>
    <dgm:pt modelId="{9F290E6B-FB24-4F97-8AC4-751BD31E6EBC}" type="sibTrans" cxnId="{884303CE-047C-4AA4-9ECF-55D8EB0EE3D3}">
      <dgm:prSet/>
      <dgm:spPr/>
      <dgm:t>
        <a:bodyPr/>
        <a:lstStyle/>
        <a:p>
          <a:endParaRPr lang="en-US"/>
        </a:p>
      </dgm:t>
    </dgm:pt>
    <dgm:pt modelId="{8749C31D-B362-484A-B9CE-D189B55D45A2}" type="pres">
      <dgm:prSet presAssocID="{9F80981B-3EA2-4840-AED8-8632D052ED4E}" presName="composite" presStyleCnt="0">
        <dgm:presLayoutVars>
          <dgm:chMax val="5"/>
          <dgm:dir/>
          <dgm:resizeHandles val="exact"/>
        </dgm:presLayoutVars>
      </dgm:prSet>
      <dgm:spPr/>
    </dgm:pt>
    <dgm:pt modelId="{5FA3AA40-5C7E-4491-90FC-4DC03FF91A42}" type="pres">
      <dgm:prSet presAssocID="{AD4073F7-341A-41A6-8761-974BCD633501}" presName="circle1" presStyleLbl="lnNode1" presStyleIdx="0" presStyleCnt="3"/>
      <dgm:spPr/>
    </dgm:pt>
    <dgm:pt modelId="{E394D4F4-27EB-4D23-9455-E66A1F3BD682}" type="pres">
      <dgm:prSet presAssocID="{AD4073F7-341A-41A6-8761-974BCD633501}" presName="text1" presStyleLbl="revTx" presStyleIdx="0" presStyleCnt="3" custScaleX="250756" custLinFactX="23153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BA102E-D76A-40EE-A98B-91FCF1915DC3}" type="pres">
      <dgm:prSet presAssocID="{AD4073F7-341A-41A6-8761-974BCD633501}" presName="line1" presStyleLbl="callout" presStyleIdx="0" presStyleCnt="6"/>
      <dgm:spPr/>
    </dgm:pt>
    <dgm:pt modelId="{134C3739-6417-4498-B93E-250888A42767}" type="pres">
      <dgm:prSet presAssocID="{AD4073F7-341A-41A6-8761-974BCD633501}" presName="d1" presStyleLbl="callout" presStyleIdx="1" presStyleCnt="6" custLinFactNeighborX="2477" custLinFactNeighborY="0"/>
      <dgm:spPr/>
    </dgm:pt>
    <dgm:pt modelId="{5C87B5C7-A7DC-4938-A924-7EF16044E7F5}" type="pres">
      <dgm:prSet presAssocID="{997094B0-DB20-4F1A-898C-C6D3BB59D32F}" presName="circle2" presStyleLbl="lnNode1" presStyleIdx="1" presStyleCnt="3" custLinFactNeighborX="29" custLinFactNeighborY="-1579"/>
      <dgm:spPr/>
    </dgm:pt>
    <dgm:pt modelId="{BAE56156-5F2E-4A14-8BAE-1D4D1F0B1496}" type="pres">
      <dgm:prSet presAssocID="{997094B0-DB20-4F1A-898C-C6D3BB59D32F}" presName="text2" presStyleLbl="revTx" presStyleIdx="1" presStyleCnt="3" custScaleX="161739" custLinFactNeighborX="14616" custLinFactNeighborY="-1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6E516-B964-49A5-86C1-F176C6865DB5}" type="pres">
      <dgm:prSet presAssocID="{997094B0-DB20-4F1A-898C-C6D3BB59D32F}" presName="line2" presStyleLbl="callout" presStyleIdx="2" presStyleCnt="6"/>
      <dgm:spPr/>
    </dgm:pt>
    <dgm:pt modelId="{0B8F114E-5D4F-42C6-9155-D79116E20BAD}" type="pres">
      <dgm:prSet presAssocID="{997094B0-DB20-4F1A-898C-C6D3BB59D32F}" presName="d2" presStyleLbl="callout" presStyleIdx="3" presStyleCnt="6"/>
      <dgm:spPr/>
    </dgm:pt>
    <dgm:pt modelId="{9AD7E42C-0710-4036-A269-D4034B7C991F}" type="pres">
      <dgm:prSet presAssocID="{42F67437-5E1C-423D-AA94-13F41F4754DA}" presName="circle3" presStyleLbl="lnNode1" presStyleIdx="2" presStyleCnt="3"/>
      <dgm:spPr/>
    </dgm:pt>
    <dgm:pt modelId="{640BCC74-F245-4D38-9632-F89910B97754}" type="pres">
      <dgm:prSet presAssocID="{42F67437-5E1C-423D-AA94-13F41F4754DA}" presName="text3" presStyleLbl="revTx" presStyleIdx="2" presStyleCnt="3" custScaleX="220728" custLinFactNeighborX="49687" custLinFactNeighborY="6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1A483-F083-4A5D-8FE7-EFEF95A7D00F}" type="pres">
      <dgm:prSet presAssocID="{42F67437-5E1C-423D-AA94-13F41F4754DA}" presName="line3" presStyleLbl="callout" presStyleIdx="4" presStyleCnt="6"/>
      <dgm:spPr/>
    </dgm:pt>
    <dgm:pt modelId="{F55B5DD8-4550-4C55-8D10-CC9E6E925806}" type="pres">
      <dgm:prSet presAssocID="{42F67437-5E1C-423D-AA94-13F41F4754DA}" presName="d3" presStyleLbl="callout" presStyleIdx="5" presStyleCnt="6"/>
      <dgm:spPr/>
    </dgm:pt>
  </dgm:ptLst>
  <dgm:cxnLst>
    <dgm:cxn modelId="{D433F025-DD7B-47A7-A308-D6C898B95FEF}" srcId="{9F80981B-3EA2-4840-AED8-8632D052ED4E}" destId="{997094B0-DB20-4F1A-898C-C6D3BB59D32F}" srcOrd="1" destOrd="0" parTransId="{FADE5A70-546B-413F-8CBA-CC2E1B3DAB55}" sibTransId="{D2C5CDD1-283F-4874-A7DF-8B637CECC8A3}"/>
    <dgm:cxn modelId="{99A37C60-7A93-4F52-81D4-6069B70453FA}" type="presOf" srcId="{997094B0-DB20-4F1A-898C-C6D3BB59D32F}" destId="{BAE56156-5F2E-4A14-8BAE-1D4D1F0B1496}" srcOrd="0" destOrd="0" presId="urn:microsoft.com/office/officeart/2005/8/layout/target1"/>
    <dgm:cxn modelId="{D1616807-FE3F-4B8D-B531-8D2BC08629AA}" srcId="{9F80981B-3EA2-4840-AED8-8632D052ED4E}" destId="{AD4073F7-341A-41A6-8761-974BCD633501}" srcOrd="0" destOrd="0" parTransId="{2204CB8A-F7E0-4B65-A325-23845C190270}" sibTransId="{98186B4D-9427-41F7-B7FC-9417338A824E}"/>
    <dgm:cxn modelId="{37727B50-9CC4-4AB1-AB5D-6A93F2E6FB88}" type="presOf" srcId="{42F67437-5E1C-423D-AA94-13F41F4754DA}" destId="{640BCC74-F245-4D38-9632-F89910B97754}" srcOrd="0" destOrd="0" presId="urn:microsoft.com/office/officeart/2005/8/layout/target1"/>
    <dgm:cxn modelId="{C23F2CFA-089C-4235-96AB-CAD7E407F715}" type="presOf" srcId="{9F80981B-3EA2-4840-AED8-8632D052ED4E}" destId="{8749C31D-B362-484A-B9CE-D189B55D45A2}" srcOrd="0" destOrd="0" presId="urn:microsoft.com/office/officeart/2005/8/layout/target1"/>
    <dgm:cxn modelId="{884303CE-047C-4AA4-9ECF-55D8EB0EE3D3}" srcId="{9F80981B-3EA2-4840-AED8-8632D052ED4E}" destId="{42F67437-5E1C-423D-AA94-13F41F4754DA}" srcOrd="2" destOrd="0" parTransId="{4A5B08AF-6EB7-42C1-A85F-5FE8727EA540}" sibTransId="{9F290E6B-FB24-4F97-8AC4-751BD31E6EBC}"/>
    <dgm:cxn modelId="{095BA321-0B86-4E7C-B607-2C60BC9F6AA2}" type="presOf" srcId="{AD4073F7-341A-41A6-8761-974BCD633501}" destId="{E394D4F4-27EB-4D23-9455-E66A1F3BD682}" srcOrd="0" destOrd="0" presId="urn:microsoft.com/office/officeart/2005/8/layout/target1"/>
    <dgm:cxn modelId="{F4B68FE8-94E9-4F79-8FA9-97994A831B1B}" type="presParOf" srcId="{8749C31D-B362-484A-B9CE-D189B55D45A2}" destId="{5FA3AA40-5C7E-4491-90FC-4DC03FF91A42}" srcOrd="0" destOrd="0" presId="urn:microsoft.com/office/officeart/2005/8/layout/target1"/>
    <dgm:cxn modelId="{D8F0E4DB-C032-4BEA-AFBC-C8B83AA7B090}" type="presParOf" srcId="{8749C31D-B362-484A-B9CE-D189B55D45A2}" destId="{E394D4F4-27EB-4D23-9455-E66A1F3BD682}" srcOrd="1" destOrd="0" presId="urn:microsoft.com/office/officeart/2005/8/layout/target1"/>
    <dgm:cxn modelId="{C3CD44BE-4B8B-468A-B0E2-3616C0B58131}" type="presParOf" srcId="{8749C31D-B362-484A-B9CE-D189B55D45A2}" destId="{2CBA102E-D76A-40EE-A98B-91FCF1915DC3}" srcOrd="2" destOrd="0" presId="urn:microsoft.com/office/officeart/2005/8/layout/target1"/>
    <dgm:cxn modelId="{76E64827-8844-4251-A9AA-2F36C67E612C}" type="presParOf" srcId="{8749C31D-B362-484A-B9CE-D189B55D45A2}" destId="{134C3739-6417-4498-B93E-250888A42767}" srcOrd="3" destOrd="0" presId="urn:microsoft.com/office/officeart/2005/8/layout/target1"/>
    <dgm:cxn modelId="{04B2C41E-451B-4612-B70E-B6AFA01A975F}" type="presParOf" srcId="{8749C31D-B362-484A-B9CE-D189B55D45A2}" destId="{5C87B5C7-A7DC-4938-A924-7EF16044E7F5}" srcOrd="4" destOrd="0" presId="urn:microsoft.com/office/officeart/2005/8/layout/target1"/>
    <dgm:cxn modelId="{34998193-7726-48C2-BC9E-DAFCB51D93AB}" type="presParOf" srcId="{8749C31D-B362-484A-B9CE-D189B55D45A2}" destId="{BAE56156-5F2E-4A14-8BAE-1D4D1F0B1496}" srcOrd="5" destOrd="0" presId="urn:microsoft.com/office/officeart/2005/8/layout/target1"/>
    <dgm:cxn modelId="{68485CE8-430E-4195-BDAD-AF1114FE91F1}" type="presParOf" srcId="{8749C31D-B362-484A-B9CE-D189B55D45A2}" destId="{DEF6E516-B964-49A5-86C1-F176C6865DB5}" srcOrd="6" destOrd="0" presId="urn:microsoft.com/office/officeart/2005/8/layout/target1"/>
    <dgm:cxn modelId="{2AF44A07-2DB0-491F-9DD1-0B3A1B5F1021}" type="presParOf" srcId="{8749C31D-B362-484A-B9CE-D189B55D45A2}" destId="{0B8F114E-5D4F-42C6-9155-D79116E20BAD}" srcOrd="7" destOrd="0" presId="urn:microsoft.com/office/officeart/2005/8/layout/target1"/>
    <dgm:cxn modelId="{ABE9B93F-5130-4797-AF31-D8CCFF09379A}" type="presParOf" srcId="{8749C31D-B362-484A-B9CE-D189B55D45A2}" destId="{9AD7E42C-0710-4036-A269-D4034B7C991F}" srcOrd="8" destOrd="0" presId="urn:microsoft.com/office/officeart/2005/8/layout/target1"/>
    <dgm:cxn modelId="{26F34D8A-2572-4FBE-AA4A-E1F20307169A}" type="presParOf" srcId="{8749C31D-B362-484A-B9CE-D189B55D45A2}" destId="{640BCC74-F245-4D38-9632-F89910B97754}" srcOrd="9" destOrd="0" presId="urn:microsoft.com/office/officeart/2005/8/layout/target1"/>
    <dgm:cxn modelId="{BD1B1C7C-EC3D-4A61-B048-8FECE8E401D2}" type="presParOf" srcId="{8749C31D-B362-484A-B9CE-D189B55D45A2}" destId="{9DC1A483-F083-4A5D-8FE7-EFEF95A7D00F}" srcOrd="10" destOrd="0" presId="urn:microsoft.com/office/officeart/2005/8/layout/target1"/>
    <dgm:cxn modelId="{8BEC032F-1660-4F61-8F2A-8CE876B0D440}" type="presParOf" srcId="{8749C31D-B362-484A-B9CE-D189B55D45A2}" destId="{F55B5DD8-4550-4C55-8D10-CC9E6E925806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E96345-E2C6-4F67-8843-C338D969A1AE}" type="doc">
      <dgm:prSet loTypeId="urn:microsoft.com/office/officeart/2005/8/layout/target1" loCatId="relationship" qsTypeId="urn:microsoft.com/office/officeart/2005/8/quickstyle/simple5" qsCatId="simple" csTypeId="urn:microsoft.com/office/officeart/2005/8/colors/colorful3" csCatId="colorful" phldr="1"/>
      <dgm:spPr/>
    </dgm:pt>
    <dgm:pt modelId="{4E4F075C-27CC-4A4C-B967-2278B6179B5F}">
      <dgm:prSet phldrT="[Text]" custT="1"/>
      <dgm:spPr/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Efficient detection algorithm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BA5E25-FB3A-449D-805B-9542BA9DE787}" type="parTrans" cxnId="{D3BA229B-7FA3-4717-B816-DC31E37529F5}">
      <dgm:prSet/>
      <dgm:spPr/>
      <dgm:t>
        <a:bodyPr/>
        <a:lstStyle/>
        <a:p>
          <a:endParaRPr lang="en-US"/>
        </a:p>
      </dgm:t>
    </dgm:pt>
    <dgm:pt modelId="{D860B9B5-C8E9-4559-875F-B2F1EFAF708B}" type="sibTrans" cxnId="{D3BA229B-7FA3-4717-B816-DC31E37529F5}">
      <dgm:prSet/>
      <dgm:spPr/>
      <dgm:t>
        <a:bodyPr/>
        <a:lstStyle/>
        <a:p>
          <a:endParaRPr lang="en-US"/>
        </a:p>
      </dgm:t>
    </dgm:pt>
    <dgm:pt modelId="{39281A08-5116-4F7F-8180-3D831B9B6BFE}">
      <dgm:prSet phldrT="[Text]" custT="1"/>
      <dgm:spPr/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Immediate notification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A820C1-13AF-4EE4-B491-F6E238B9E9F4}" type="parTrans" cxnId="{342E4AE1-CA93-41CD-B8C9-B215AF58DE2C}">
      <dgm:prSet/>
      <dgm:spPr/>
      <dgm:t>
        <a:bodyPr/>
        <a:lstStyle/>
        <a:p>
          <a:endParaRPr lang="en-US"/>
        </a:p>
      </dgm:t>
    </dgm:pt>
    <dgm:pt modelId="{F0B47DF7-6D47-43B8-B938-969E863EE19A}" type="sibTrans" cxnId="{342E4AE1-CA93-41CD-B8C9-B215AF58DE2C}">
      <dgm:prSet/>
      <dgm:spPr/>
      <dgm:t>
        <a:bodyPr/>
        <a:lstStyle/>
        <a:p>
          <a:endParaRPr lang="en-US"/>
        </a:p>
      </dgm:t>
    </dgm:pt>
    <dgm:pt modelId="{B7384A91-C3AE-4388-8FC6-982BAA2E6F74}">
      <dgm:prSet phldrT="[Text]" custT="1"/>
      <dgm:spPr/>
      <dgm:t>
        <a:bodyPr/>
        <a:lstStyle/>
        <a:p>
          <a:r>
            <a:rPr lang="en-US" sz="18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Cognitive impact on users doesn’t matter!</a:t>
          </a:r>
          <a:endParaRPr lang="en-US" sz="18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867F74-DF40-4A9D-BFC0-806F89E99C72}" type="parTrans" cxnId="{5235780D-2F4C-4CE9-8C19-820F06B3955A}">
      <dgm:prSet/>
      <dgm:spPr/>
      <dgm:t>
        <a:bodyPr/>
        <a:lstStyle/>
        <a:p>
          <a:endParaRPr lang="en-US"/>
        </a:p>
      </dgm:t>
    </dgm:pt>
    <dgm:pt modelId="{A6A536AB-AA06-4BBD-8F10-25CA53DB7C28}" type="sibTrans" cxnId="{5235780D-2F4C-4CE9-8C19-820F06B3955A}">
      <dgm:prSet/>
      <dgm:spPr/>
      <dgm:t>
        <a:bodyPr/>
        <a:lstStyle/>
        <a:p>
          <a:endParaRPr lang="en-US"/>
        </a:p>
      </dgm:t>
    </dgm:pt>
    <dgm:pt modelId="{46816BF7-66EE-4D7B-BE1E-82EBFA1B1682}" type="pres">
      <dgm:prSet presAssocID="{ECE96345-E2C6-4F67-8843-C338D969A1AE}" presName="composite" presStyleCnt="0">
        <dgm:presLayoutVars>
          <dgm:chMax val="5"/>
          <dgm:dir/>
          <dgm:resizeHandles val="exact"/>
        </dgm:presLayoutVars>
      </dgm:prSet>
      <dgm:spPr/>
    </dgm:pt>
    <dgm:pt modelId="{A02B2A31-0D1B-4701-A8A2-8CB3DC7D2C55}" type="pres">
      <dgm:prSet presAssocID="{4E4F075C-27CC-4A4C-B967-2278B6179B5F}" presName="circle1" presStyleLbl="lnNode1" presStyleIdx="0" presStyleCnt="3"/>
      <dgm:spPr/>
    </dgm:pt>
    <dgm:pt modelId="{9E9EAE8F-3884-4581-B747-ACCC7BB35F61}" type="pres">
      <dgm:prSet presAssocID="{4E4F075C-27CC-4A4C-B967-2278B6179B5F}" presName="text1" presStyleLbl="revTx" presStyleIdx="0" presStyleCnt="3" custScaleX="196939" custLinFactNeighborX="37959" custLinFactNeighborY="3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0A4F2-C9C5-4DAD-A7C5-060E567D6251}" type="pres">
      <dgm:prSet presAssocID="{4E4F075C-27CC-4A4C-B967-2278B6179B5F}" presName="line1" presStyleLbl="callout" presStyleIdx="0" presStyleCnt="6"/>
      <dgm:spPr/>
    </dgm:pt>
    <dgm:pt modelId="{36B9903E-4EBC-4C1B-947F-690CA286D346}" type="pres">
      <dgm:prSet presAssocID="{4E4F075C-27CC-4A4C-B967-2278B6179B5F}" presName="d1" presStyleLbl="callout" presStyleIdx="1" presStyleCnt="6"/>
      <dgm:spPr/>
    </dgm:pt>
    <dgm:pt modelId="{BC24E0D5-A3BB-496D-9A9D-711930FDA3C5}" type="pres">
      <dgm:prSet presAssocID="{39281A08-5116-4F7F-8180-3D831B9B6BFE}" presName="circle2" presStyleLbl="lnNode1" presStyleIdx="1" presStyleCnt="3"/>
      <dgm:spPr/>
    </dgm:pt>
    <dgm:pt modelId="{8C0A7FC3-B521-45EA-A731-56ADF7267050}" type="pres">
      <dgm:prSet presAssocID="{39281A08-5116-4F7F-8180-3D831B9B6BFE}" presName="text2" presStyleLbl="revTx" presStyleIdx="1" presStyleCnt="3" custScaleX="138274" custLinFactNeighborX="10030" custLinFactNeighborY="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F67BF-6B44-4BE6-96A9-67605DCD5ACE}" type="pres">
      <dgm:prSet presAssocID="{39281A08-5116-4F7F-8180-3D831B9B6BFE}" presName="line2" presStyleLbl="callout" presStyleIdx="2" presStyleCnt="6"/>
      <dgm:spPr/>
    </dgm:pt>
    <dgm:pt modelId="{09371E87-FA64-498C-841B-9EA1A6993BB0}" type="pres">
      <dgm:prSet presAssocID="{39281A08-5116-4F7F-8180-3D831B9B6BFE}" presName="d2" presStyleLbl="callout" presStyleIdx="3" presStyleCnt="6"/>
      <dgm:spPr/>
    </dgm:pt>
    <dgm:pt modelId="{60125C3D-AB57-4596-B6B9-252E46880BE1}" type="pres">
      <dgm:prSet presAssocID="{B7384A91-C3AE-4388-8FC6-982BAA2E6F74}" presName="circle3" presStyleLbl="lnNode1" presStyleIdx="2" presStyleCnt="3" custLinFactNeighborX="1515" custLinFactNeighborY="2933"/>
      <dgm:spPr/>
    </dgm:pt>
    <dgm:pt modelId="{D0B333EE-FD2A-4D5C-9B6A-104661086398}" type="pres">
      <dgm:prSet presAssocID="{B7384A91-C3AE-4388-8FC6-982BAA2E6F74}" presName="text3" presStyleLbl="revTx" presStyleIdx="2" presStyleCnt="3" custScaleX="200544" custLinFactNeighborX="48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05B3B-699F-4AA9-B5F5-B4837969BA74}" type="pres">
      <dgm:prSet presAssocID="{B7384A91-C3AE-4388-8FC6-982BAA2E6F74}" presName="line3" presStyleLbl="callout" presStyleIdx="4" presStyleCnt="6"/>
      <dgm:spPr/>
    </dgm:pt>
    <dgm:pt modelId="{BCAA4DA5-3BA0-4104-98B9-C5E7E43B2C9E}" type="pres">
      <dgm:prSet presAssocID="{B7384A91-C3AE-4388-8FC6-982BAA2E6F74}" presName="d3" presStyleLbl="callout" presStyleIdx="5" presStyleCnt="6"/>
      <dgm:spPr/>
    </dgm:pt>
  </dgm:ptLst>
  <dgm:cxnLst>
    <dgm:cxn modelId="{D3BA229B-7FA3-4717-B816-DC31E37529F5}" srcId="{ECE96345-E2C6-4F67-8843-C338D969A1AE}" destId="{4E4F075C-27CC-4A4C-B967-2278B6179B5F}" srcOrd="0" destOrd="0" parTransId="{F2BA5E25-FB3A-449D-805B-9542BA9DE787}" sibTransId="{D860B9B5-C8E9-4559-875F-B2F1EFAF708B}"/>
    <dgm:cxn modelId="{A78F2144-A247-4872-8A5F-EC526A369628}" type="presOf" srcId="{B7384A91-C3AE-4388-8FC6-982BAA2E6F74}" destId="{D0B333EE-FD2A-4D5C-9B6A-104661086398}" srcOrd="0" destOrd="0" presId="urn:microsoft.com/office/officeart/2005/8/layout/target1"/>
    <dgm:cxn modelId="{5235780D-2F4C-4CE9-8C19-820F06B3955A}" srcId="{ECE96345-E2C6-4F67-8843-C338D969A1AE}" destId="{B7384A91-C3AE-4388-8FC6-982BAA2E6F74}" srcOrd="2" destOrd="0" parTransId="{A1867F74-DF40-4A9D-BFC0-806F89E99C72}" sibTransId="{A6A536AB-AA06-4BBD-8F10-25CA53DB7C28}"/>
    <dgm:cxn modelId="{342E4AE1-CA93-41CD-B8C9-B215AF58DE2C}" srcId="{ECE96345-E2C6-4F67-8843-C338D969A1AE}" destId="{39281A08-5116-4F7F-8180-3D831B9B6BFE}" srcOrd="1" destOrd="0" parTransId="{ECA820C1-13AF-4EE4-B491-F6E238B9E9F4}" sibTransId="{F0B47DF7-6D47-43B8-B938-969E863EE19A}"/>
    <dgm:cxn modelId="{21748F40-1A0B-4861-A36D-F5ECD12FA2EC}" type="presOf" srcId="{ECE96345-E2C6-4F67-8843-C338D969A1AE}" destId="{46816BF7-66EE-4D7B-BE1E-82EBFA1B1682}" srcOrd="0" destOrd="0" presId="urn:microsoft.com/office/officeart/2005/8/layout/target1"/>
    <dgm:cxn modelId="{073F95A7-F862-48D0-938D-8107C53AAC66}" type="presOf" srcId="{4E4F075C-27CC-4A4C-B967-2278B6179B5F}" destId="{9E9EAE8F-3884-4581-B747-ACCC7BB35F61}" srcOrd="0" destOrd="0" presId="urn:microsoft.com/office/officeart/2005/8/layout/target1"/>
    <dgm:cxn modelId="{A5E8A3B9-0B7E-4C6F-A44D-1370FF71DB0A}" type="presOf" srcId="{39281A08-5116-4F7F-8180-3D831B9B6BFE}" destId="{8C0A7FC3-B521-45EA-A731-56ADF7267050}" srcOrd="0" destOrd="0" presId="urn:microsoft.com/office/officeart/2005/8/layout/target1"/>
    <dgm:cxn modelId="{E22BA410-2A0D-4A54-909F-8C924094CBA4}" type="presParOf" srcId="{46816BF7-66EE-4D7B-BE1E-82EBFA1B1682}" destId="{A02B2A31-0D1B-4701-A8A2-8CB3DC7D2C55}" srcOrd="0" destOrd="0" presId="urn:microsoft.com/office/officeart/2005/8/layout/target1"/>
    <dgm:cxn modelId="{6E810C66-7DBE-4621-8915-27DC999B6EDC}" type="presParOf" srcId="{46816BF7-66EE-4D7B-BE1E-82EBFA1B1682}" destId="{9E9EAE8F-3884-4581-B747-ACCC7BB35F61}" srcOrd="1" destOrd="0" presId="urn:microsoft.com/office/officeart/2005/8/layout/target1"/>
    <dgm:cxn modelId="{8E1A2E04-E4AB-46D2-AE4E-29DB693BF3A2}" type="presParOf" srcId="{46816BF7-66EE-4D7B-BE1E-82EBFA1B1682}" destId="{7640A4F2-C9C5-4DAD-A7C5-060E567D6251}" srcOrd="2" destOrd="0" presId="urn:microsoft.com/office/officeart/2005/8/layout/target1"/>
    <dgm:cxn modelId="{2B67092E-F835-4654-8714-254A570BDE5F}" type="presParOf" srcId="{46816BF7-66EE-4D7B-BE1E-82EBFA1B1682}" destId="{36B9903E-4EBC-4C1B-947F-690CA286D346}" srcOrd="3" destOrd="0" presId="urn:microsoft.com/office/officeart/2005/8/layout/target1"/>
    <dgm:cxn modelId="{FAD841A3-8B9B-45C3-A27B-EE5E13BAAC23}" type="presParOf" srcId="{46816BF7-66EE-4D7B-BE1E-82EBFA1B1682}" destId="{BC24E0D5-A3BB-496D-9A9D-711930FDA3C5}" srcOrd="4" destOrd="0" presId="urn:microsoft.com/office/officeart/2005/8/layout/target1"/>
    <dgm:cxn modelId="{FE8F5FBB-FB54-489B-B725-7933F67C953B}" type="presParOf" srcId="{46816BF7-66EE-4D7B-BE1E-82EBFA1B1682}" destId="{8C0A7FC3-B521-45EA-A731-56ADF7267050}" srcOrd="5" destOrd="0" presId="urn:microsoft.com/office/officeart/2005/8/layout/target1"/>
    <dgm:cxn modelId="{2F58A628-3D59-44DF-8983-DFCAAD70E52B}" type="presParOf" srcId="{46816BF7-66EE-4D7B-BE1E-82EBFA1B1682}" destId="{DA7F67BF-6B44-4BE6-96A9-67605DCD5ACE}" srcOrd="6" destOrd="0" presId="urn:microsoft.com/office/officeart/2005/8/layout/target1"/>
    <dgm:cxn modelId="{D734331B-66CF-4F31-A070-C06A6A8D17C7}" type="presParOf" srcId="{46816BF7-66EE-4D7B-BE1E-82EBFA1B1682}" destId="{09371E87-FA64-498C-841B-9EA1A6993BB0}" srcOrd="7" destOrd="0" presId="urn:microsoft.com/office/officeart/2005/8/layout/target1"/>
    <dgm:cxn modelId="{E66E06CE-38F7-43CF-9F99-AEE859F2F51F}" type="presParOf" srcId="{46816BF7-66EE-4D7B-BE1E-82EBFA1B1682}" destId="{60125C3D-AB57-4596-B6B9-252E46880BE1}" srcOrd="8" destOrd="0" presId="urn:microsoft.com/office/officeart/2005/8/layout/target1"/>
    <dgm:cxn modelId="{EA87F6D7-FF06-465E-ACD8-6B727D001FEF}" type="presParOf" srcId="{46816BF7-66EE-4D7B-BE1E-82EBFA1B1682}" destId="{D0B333EE-FD2A-4D5C-9B6A-104661086398}" srcOrd="9" destOrd="0" presId="urn:microsoft.com/office/officeart/2005/8/layout/target1"/>
    <dgm:cxn modelId="{26E46669-A820-4C1D-97BC-6C6804B33B6B}" type="presParOf" srcId="{46816BF7-66EE-4D7B-BE1E-82EBFA1B1682}" destId="{86905B3B-699F-4AA9-B5F5-B4837969BA74}" srcOrd="10" destOrd="0" presId="urn:microsoft.com/office/officeart/2005/8/layout/target1"/>
    <dgm:cxn modelId="{04E1C0C5-C72B-40B4-94D4-E31805E2FA47}" type="presParOf" srcId="{46816BF7-66EE-4D7B-BE1E-82EBFA1B1682}" destId="{BCAA4DA5-3BA0-4104-98B9-C5E7E43B2C9E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E0D02B-FD35-45BF-B516-91AD36609F11}" type="doc">
      <dgm:prSet loTypeId="urn:microsoft.com/office/officeart/2005/8/layout/pyramid2" loCatId="list" qsTypeId="urn:microsoft.com/office/officeart/2005/8/quickstyle/simple4" qsCatId="simple" csTypeId="urn:microsoft.com/office/officeart/2005/8/colors/accent0_3" csCatId="mainScheme" phldr="1"/>
      <dgm:spPr/>
    </dgm:pt>
    <dgm:pt modelId="{2D94B539-EFBA-4825-8411-BB8E92F486CC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Reduction of Interruption cost and frustration 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5FD27B-A46D-4127-8359-55612ADC88FE}" type="parTrans" cxnId="{33F74840-E363-4ED3-91A5-B7F857A338D1}">
      <dgm:prSet/>
      <dgm:spPr/>
      <dgm:t>
        <a:bodyPr/>
        <a:lstStyle/>
        <a:p>
          <a:endParaRPr lang="en-US"/>
        </a:p>
      </dgm:t>
    </dgm:pt>
    <dgm:pt modelId="{9F968C4C-BC6E-485B-9CC6-7D87FF3889E4}" type="sibTrans" cxnId="{33F74840-E363-4ED3-91A5-B7F857A338D1}">
      <dgm:prSet/>
      <dgm:spPr/>
      <dgm:t>
        <a:bodyPr/>
        <a:lstStyle/>
        <a:p>
          <a:endParaRPr lang="en-US"/>
        </a:p>
      </dgm:t>
    </dgm:pt>
    <dgm:pt modelId="{67BEC449-562E-41D1-9AB6-3CCDBAAF61F4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React faster to notifications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A01B6C-90D0-4B63-AE11-87F681466E65}" type="parTrans" cxnId="{424E1A6F-4E47-431A-9620-9A0EEC5FD09C}">
      <dgm:prSet/>
      <dgm:spPr/>
      <dgm:t>
        <a:bodyPr/>
        <a:lstStyle/>
        <a:p>
          <a:endParaRPr lang="en-US"/>
        </a:p>
      </dgm:t>
    </dgm:pt>
    <dgm:pt modelId="{CAF5C9F3-5215-4CD3-BF71-12682A5E4C17}" type="sibTrans" cxnId="{424E1A6F-4E47-431A-9620-9A0EEC5FD09C}">
      <dgm:prSet/>
      <dgm:spPr/>
      <dgm:t>
        <a:bodyPr/>
        <a:lstStyle/>
        <a:p>
          <a:endParaRPr lang="en-US"/>
        </a:p>
      </dgm:t>
    </dgm:pt>
    <dgm:pt modelId="{4256FF8F-12E6-44D0-8510-4C4CD893BC1D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Task-relevant notifications should be delivered at Medium or Fine breakpoints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718FD9-F549-4861-950F-28367FCE85D1}" type="parTrans" cxnId="{B549F758-6E3F-4CE3-A5FC-AC11900F573E}">
      <dgm:prSet/>
      <dgm:spPr/>
      <dgm:t>
        <a:bodyPr/>
        <a:lstStyle/>
        <a:p>
          <a:endParaRPr lang="en-US"/>
        </a:p>
      </dgm:t>
    </dgm:pt>
    <dgm:pt modelId="{637BE0B9-50E5-4416-8446-CD13A9AA30AB}" type="sibTrans" cxnId="{B549F758-6E3F-4CE3-A5FC-AC11900F573E}">
      <dgm:prSet/>
      <dgm:spPr/>
      <dgm:t>
        <a:bodyPr/>
        <a:lstStyle/>
        <a:p>
          <a:endParaRPr lang="en-US"/>
        </a:p>
      </dgm:t>
    </dgm:pt>
    <dgm:pt modelId="{DF98E4A5-1860-4634-BA8D-5C3A656FE452}" type="pres">
      <dgm:prSet presAssocID="{B9E0D02B-FD35-45BF-B516-91AD36609F11}" presName="compositeShape" presStyleCnt="0">
        <dgm:presLayoutVars>
          <dgm:dir/>
          <dgm:resizeHandles/>
        </dgm:presLayoutVars>
      </dgm:prSet>
      <dgm:spPr/>
    </dgm:pt>
    <dgm:pt modelId="{6F4AB255-5138-49D1-A021-3B934A19A46B}" type="pres">
      <dgm:prSet presAssocID="{B9E0D02B-FD35-45BF-B516-91AD36609F11}" presName="pyramid" presStyleLbl="node1" presStyleIdx="0" presStyleCnt="1"/>
      <dgm:spPr/>
    </dgm:pt>
    <dgm:pt modelId="{30E5780C-092A-48A5-85A7-A676D5F74E1F}" type="pres">
      <dgm:prSet presAssocID="{B9E0D02B-FD35-45BF-B516-91AD36609F11}" presName="theList" presStyleCnt="0"/>
      <dgm:spPr/>
    </dgm:pt>
    <dgm:pt modelId="{CC506D43-E10B-43F3-9BE4-7F3F8EE5856A}" type="pres">
      <dgm:prSet presAssocID="{2D94B539-EFBA-4825-8411-BB8E92F486CC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1FAB4-4677-48C5-A19D-853BE45B8345}" type="pres">
      <dgm:prSet presAssocID="{2D94B539-EFBA-4825-8411-BB8E92F486CC}" presName="aSpace" presStyleCnt="0"/>
      <dgm:spPr/>
    </dgm:pt>
    <dgm:pt modelId="{F14D3799-0451-4BF1-829C-3178F9736CD0}" type="pres">
      <dgm:prSet presAssocID="{67BEC449-562E-41D1-9AB6-3CCDBAAF61F4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B911A-1359-432C-85DE-60FB717D5075}" type="pres">
      <dgm:prSet presAssocID="{67BEC449-562E-41D1-9AB6-3CCDBAAF61F4}" presName="aSpace" presStyleCnt="0"/>
      <dgm:spPr/>
    </dgm:pt>
    <dgm:pt modelId="{A98BA5FF-C296-46D9-94D0-D6A43CD0893D}" type="pres">
      <dgm:prSet presAssocID="{4256FF8F-12E6-44D0-8510-4C4CD893BC1D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135FC-8C68-41F9-A6FE-97AEDD3DCB67}" type="pres">
      <dgm:prSet presAssocID="{4256FF8F-12E6-44D0-8510-4C4CD893BC1D}" presName="aSpace" presStyleCnt="0"/>
      <dgm:spPr/>
    </dgm:pt>
  </dgm:ptLst>
  <dgm:cxnLst>
    <dgm:cxn modelId="{CA337438-8AFA-4DB9-972C-9E1661F433FF}" type="presOf" srcId="{B9E0D02B-FD35-45BF-B516-91AD36609F11}" destId="{DF98E4A5-1860-4634-BA8D-5C3A656FE452}" srcOrd="0" destOrd="0" presId="urn:microsoft.com/office/officeart/2005/8/layout/pyramid2"/>
    <dgm:cxn modelId="{E0563232-FB75-4F34-B373-250A60B36EBA}" type="presOf" srcId="{67BEC449-562E-41D1-9AB6-3CCDBAAF61F4}" destId="{F14D3799-0451-4BF1-829C-3178F9736CD0}" srcOrd="0" destOrd="0" presId="urn:microsoft.com/office/officeart/2005/8/layout/pyramid2"/>
    <dgm:cxn modelId="{72F5A2B5-9F22-4E3B-B88F-BB2A6D6F56F3}" type="presOf" srcId="{2D94B539-EFBA-4825-8411-BB8E92F486CC}" destId="{CC506D43-E10B-43F3-9BE4-7F3F8EE5856A}" srcOrd="0" destOrd="0" presId="urn:microsoft.com/office/officeart/2005/8/layout/pyramid2"/>
    <dgm:cxn modelId="{424E1A6F-4E47-431A-9620-9A0EEC5FD09C}" srcId="{B9E0D02B-FD35-45BF-B516-91AD36609F11}" destId="{67BEC449-562E-41D1-9AB6-3CCDBAAF61F4}" srcOrd="1" destOrd="0" parTransId="{6BA01B6C-90D0-4B63-AE11-87F681466E65}" sibTransId="{CAF5C9F3-5215-4CD3-BF71-12682A5E4C17}"/>
    <dgm:cxn modelId="{9947A6DA-9097-47BB-8101-23BE1F3634E1}" type="presOf" srcId="{4256FF8F-12E6-44D0-8510-4C4CD893BC1D}" destId="{A98BA5FF-C296-46D9-94D0-D6A43CD0893D}" srcOrd="0" destOrd="0" presId="urn:microsoft.com/office/officeart/2005/8/layout/pyramid2"/>
    <dgm:cxn modelId="{33F74840-E363-4ED3-91A5-B7F857A338D1}" srcId="{B9E0D02B-FD35-45BF-B516-91AD36609F11}" destId="{2D94B539-EFBA-4825-8411-BB8E92F486CC}" srcOrd="0" destOrd="0" parTransId="{5E5FD27B-A46D-4127-8359-55612ADC88FE}" sibTransId="{9F968C4C-BC6E-485B-9CC6-7D87FF3889E4}"/>
    <dgm:cxn modelId="{B549F758-6E3F-4CE3-A5FC-AC11900F573E}" srcId="{B9E0D02B-FD35-45BF-B516-91AD36609F11}" destId="{4256FF8F-12E6-44D0-8510-4C4CD893BC1D}" srcOrd="2" destOrd="0" parTransId="{8D718FD9-F549-4861-950F-28367FCE85D1}" sibTransId="{637BE0B9-50E5-4416-8446-CD13A9AA30AB}"/>
    <dgm:cxn modelId="{0EB7A0F2-B239-475A-A1D8-C2456345F5CA}" type="presParOf" srcId="{DF98E4A5-1860-4634-BA8D-5C3A656FE452}" destId="{6F4AB255-5138-49D1-A021-3B934A19A46B}" srcOrd="0" destOrd="0" presId="urn:microsoft.com/office/officeart/2005/8/layout/pyramid2"/>
    <dgm:cxn modelId="{F71BE2F9-A885-4FA4-8AEA-3AFD7673FE50}" type="presParOf" srcId="{DF98E4A5-1860-4634-BA8D-5C3A656FE452}" destId="{30E5780C-092A-48A5-85A7-A676D5F74E1F}" srcOrd="1" destOrd="0" presId="urn:microsoft.com/office/officeart/2005/8/layout/pyramid2"/>
    <dgm:cxn modelId="{B7061025-EF78-44BD-A1DE-6383A1ADF6AB}" type="presParOf" srcId="{30E5780C-092A-48A5-85A7-A676D5F74E1F}" destId="{CC506D43-E10B-43F3-9BE4-7F3F8EE5856A}" srcOrd="0" destOrd="0" presId="urn:microsoft.com/office/officeart/2005/8/layout/pyramid2"/>
    <dgm:cxn modelId="{1B5A0842-CF4F-4823-921E-D690A26B31CC}" type="presParOf" srcId="{30E5780C-092A-48A5-85A7-A676D5F74E1F}" destId="{CBC1FAB4-4677-48C5-A19D-853BE45B8345}" srcOrd="1" destOrd="0" presId="urn:microsoft.com/office/officeart/2005/8/layout/pyramid2"/>
    <dgm:cxn modelId="{900AD7A3-91DD-4EB3-86C3-662A3CC44A79}" type="presParOf" srcId="{30E5780C-092A-48A5-85A7-A676D5F74E1F}" destId="{F14D3799-0451-4BF1-829C-3178F9736CD0}" srcOrd="2" destOrd="0" presId="urn:microsoft.com/office/officeart/2005/8/layout/pyramid2"/>
    <dgm:cxn modelId="{E773BB8F-BA95-4E9A-8B02-3B4BB5306FE8}" type="presParOf" srcId="{30E5780C-092A-48A5-85A7-A676D5F74E1F}" destId="{D97B911A-1359-432C-85DE-60FB717D5075}" srcOrd="3" destOrd="0" presId="urn:microsoft.com/office/officeart/2005/8/layout/pyramid2"/>
    <dgm:cxn modelId="{47B99D38-E1BE-40AA-B463-B2E400073A3C}" type="presParOf" srcId="{30E5780C-092A-48A5-85A7-A676D5F74E1F}" destId="{A98BA5FF-C296-46D9-94D0-D6A43CD0893D}" srcOrd="4" destOrd="0" presId="urn:microsoft.com/office/officeart/2005/8/layout/pyramid2"/>
    <dgm:cxn modelId="{5A502A4C-1305-48BD-9994-7CEA03D30FED}" type="presParOf" srcId="{30E5780C-092A-48A5-85A7-A676D5F74E1F}" destId="{F02135FC-8C68-41F9-A6FE-97AEDD3DCB6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A2DC2-D203-4E2E-8F05-D0110959485A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FB47029-04CC-497E-8A7B-0F2AA86CD9CE}">
      <dgm:prSet phldrT="[Text]" custT="1"/>
      <dgm:spPr/>
      <dgm:t>
        <a:bodyPr/>
        <a:lstStyle/>
        <a:p>
          <a:r>
            <a:rPr lang="en-US" sz="2800" dirty="0" smtClean="0"/>
            <a:t>Subgraph Containment</a:t>
          </a:r>
          <a:endParaRPr lang="en-US" sz="2800" dirty="0"/>
        </a:p>
      </dgm:t>
    </dgm:pt>
    <dgm:pt modelId="{F155F8C2-EB9A-4B45-A90B-CDC5BD4E9267}" type="parTrans" cxnId="{31414453-0465-4B9F-AC13-E19F6C0D271D}">
      <dgm:prSet/>
      <dgm:spPr/>
      <dgm:t>
        <a:bodyPr/>
        <a:lstStyle/>
        <a:p>
          <a:endParaRPr lang="en-US"/>
        </a:p>
      </dgm:t>
    </dgm:pt>
    <dgm:pt modelId="{170BE55D-659C-449B-80D2-763B3C1C596F}" type="sibTrans" cxnId="{31414453-0465-4B9F-AC13-E19F6C0D271D}">
      <dgm:prSet/>
      <dgm:spPr/>
      <dgm:t>
        <a:bodyPr/>
        <a:lstStyle/>
        <a:p>
          <a:endParaRPr lang="en-US"/>
        </a:p>
      </dgm:t>
    </dgm:pt>
    <dgm:pt modelId="{43B06C62-4B38-4F71-A2A3-FA10EE00DAEC}">
      <dgm:prSet phldrT="[Text]"/>
      <dgm:spPr/>
      <dgm:t>
        <a:bodyPr/>
        <a:lstStyle/>
        <a:p>
          <a:r>
            <a:rPr lang="en-US" dirty="0" smtClean="0"/>
            <a:t>Given a graph DB </a:t>
          </a:r>
          <a:r>
            <a:rPr lang="en-US" dirty="0" smtClean="0">
              <a:solidFill>
                <a:srgbClr val="FF0000"/>
              </a:solidFill>
            </a:rPr>
            <a:t>D </a:t>
          </a:r>
          <a:r>
            <a:rPr lang="en-US" dirty="0" smtClean="0"/>
            <a:t>and a query graph </a:t>
          </a:r>
          <a:r>
            <a:rPr lang="en-US" dirty="0" smtClean="0">
              <a:solidFill>
                <a:srgbClr val="FF0000"/>
              </a:solidFill>
            </a:rPr>
            <a:t>Q</a:t>
          </a:r>
          <a:r>
            <a:rPr lang="en-US" dirty="0" smtClean="0"/>
            <a:t>, find all data graphs in </a:t>
          </a:r>
          <a:r>
            <a:rPr lang="en-US" dirty="0" smtClean="0">
              <a:solidFill>
                <a:srgbClr val="FF0000"/>
              </a:solidFill>
            </a:rPr>
            <a:t>D</a:t>
          </a:r>
          <a:r>
            <a:rPr lang="en-US" dirty="0" smtClean="0"/>
            <a:t> in which </a:t>
          </a:r>
          <a:r>
            <a:rPr lang="en-US" dirty="0" smtClean="0">
              <a:solidFill>
                <a:srgbClr val="FF0000"/>
              </a:solidFill>
            </a:rPr>
            <a:t>Q</a:t>
          </a:r>
          <a:r>
            <a:rPr lang="en-US" dirty="0" smtClean="0"/>
            <a:t> is a subgraph</a:t>
          </a:r>
          <a:endParaRPr lang="en-US" dirty="0"/>
        </a:p>
      </dgm:t>
    </dgm:pt>
    <dgm:pt modelId="{0D9D7931-9637-4BF7-B88D-2F39C519436A}" type="parTrans" cxnId="{8321A256-179E-4D08-8C73-EE092100DBA5}">
      <dgm:prSet/>
      <dgm:spPr/>
      <dgm:t>
        <a:bodyPr/>
        <a:lstStyle/>
        <a:p>
          <a:endParaRPr lang="en-US"/>
        </a:p>
      </dgm:t>
    </dgm:pt>
    <dgm:pt modelId="{4627E07D-A1BB-43A4-B286-48F97CF3AAF2}" type="sibTrans" cxnId="{8321A256-179E-4D08-8C73-EE092100DBA5}">
      <dgm:prSet/>
      <dgm:spPr/>
      <dgm:t>
        <a:bodyPr/>
        <a:lstStyle/>
        <a:p>
          <a:endParaRPr lang="en-US"/>
        </a:p>
      </dgm:t>
    </dgm:pt>
    <dgm:pt modelId="{382F95F1-5F64-4FC3-9718-6EFA771B56E6}">
      <dgm:prSet phldrT="[Text]"/>
      <dgm:spPr/>
      <dgm:t>
        <a:bodyPr/>
        <a:lstStyle/>
        <a:p>
          <a:r>
            <a:rPr lang="en-US" dirty="0" smtClean="0"/>
            <a:t>Subgraph isomorphism from </a:t>
          </a:r>
          <a:r>
            <a:rPr lang="en-US" dirty="0" smtClean="0">
              <a:solidFill>
                <a:srgbClr val="FF0000"/>
              </a:solidFill>
            </a:rPr>
            <a:t>Q</a:t>
          </a:r>
          <a:r>
            <a:rPr lang="en-US" dirty="0" smtClean="0"/>
            <a:t> to </a:t>
          </a:r>
          <a:r>
            <a:rPr lang="en-US" dirty="0" smtClean="0">
              <a:solidFill>
                <a:srgbClr val="FF0000"/>
              </a:solidFill>
            </a:rPr>
            <a:t>G </a:t>
          </a:r>
          <a:r>
            <a:rPr lang="en-US" dirty="0" smtClean="0">
              <a:solidFill>
                <a:srgbClr val="FF0000"/>
              </a:solidFill>
              <a:sym typeface="Symbol"/>
            </a:rPr>
            <a:t></a:t>
          </a:r>
          <a:r>
            <a:rPr lang="en-US" dirty="0" smtClean="0">
              <a:solidFill>
                <a:srgbClr val="FF0000"/>
              </a:solidFill>
            </a:rPr>
            <a:t>D</a:t>
          </a:r>
          <a:endParaRPr lang="en-US" dirty="0">
            <a:solidFill>
              <a:srgbClr val="FF0000"/>
            </a:solidFill>
          </a:endParaRPr>
        </a:p>
      </dgm:t>
    </dgm:pt>
    <dgm:pt modelId="{744A7042-B0B2-4AF1-BD74-54AA303972A0}" type="parTrans" cxnId="{C942CE05-20A5-498A-8505-482ABC5C784D}">
      <dgm:prSet/>
      <dgm:spPr/>
      <dgm:t>
        <a:bodyPr/>
        <a:lstStyle/>
        <a:p>
          <a:endParaRPr lang="en-US"/>
        </a:p>
      </dgm:t>
    </dgm:pt>
    <dgm:pt modelId="{BC20A709-0E53-47E1-B8D5-8C9E8961375D}" type="sibTrans" cxnId="{C942CE05-20A5-498A-8505-482ABC5C784D}">
      <dgm:prSet/>
      <dgm:spPr/>
      <dgm:t>
        <a:bodyPr/>
        <a:lstStyle/>
        <a:p>
          <a:endParaRPr lang="en-US"/>
        </a:p>
      </dgm:t>
    </dgm:pt>
    <dgm:pt modelId="{E090C04B-CFBB-4043-95B8-F65D485583DA}">
      <dgm:prSet phldrT="[Text]"/>
      <dgm:spPr/>
      <dgm:t>
        <a:bodyPr/>
        <a:lstStyle/>
        <a:p>
          <a:r>
            <a:rPr lang="en-US" dirty="0" smtClean="0"/>
            <a:t>Subgraph Similarity </a:t>
          </a:r>
          <a:endParaRPr lang="en-US" dirty="0"/>
        </a:p>
      </dgm:t>
    </dgm:pt>
    <dgm:pt modelId="{AE314C73-4F9A-4BB2-904D-C7A2753F84EE}" type="parTrans" cxnId="{958636F1-5947-48E1-9162-397FFD2D8FA7}">
      <dgm:prSet/>
      <dgm:spPr/>
      <dgm:t>
        <a:bodyPr/>
        <a:lstStyle/>
        <a:p>
          <a:endParaRPr lang="en-US"/>
        </a:p>
      </dgm:t>
    </dgm:pt>
    <dgm:pt modelId="{D56258CC-9FC5-4C5E-8497-31273D0C74FF}" type="sibTrans" cxnId="{958636F1-5947-48E1-9162-397FFD2D8FA7}">
      <dgm:prSet/>
      <dgm:spPr/>
      <dgm:t>
        <a:bodyPr/>
        <a:lstStyle/>
        <a:p>
          <a:endParaRPr lang="en-US"/>
        </a:p>
      </dgm:t>
    </dgm:pt>
    <dgm:pt modelId="{F719A471-AD96-4642-A211-02F73DAEE738}">
      <dgm:prSet phldrT="[Text]"/>
      <dgm:spPr/>
      <dgm:t>
        <a:bodyPr/>
        <a:lstStyle/>
        <a:p>
          <a:r>
            <a:rPr lang="en-US" dirty="0" smtClean="0"/>
            <a:t>Data graphs that </a:t>
          </a:r>
          <a:r>
            <a:rPr lang="en-US" dirty="0" smtClean="0">
              <a:solidFill>
                <a:srgbClr val="FF0000"/>
              </a:solidFill>
            </a:rPr>
            <a:t>“approximately” </a:t>
          </a:r>
          <a:r>
            <a:rPr lang="en-US" dirty="0" smtClean="0"/>
            <a:t>contain the query graph</a:t>
          </a:r>
          <a:endParaRPr lang="en-US" dirty="0"/>
        </a:p>
      </dgm:t>
    </dgm:pt>
    <dgm:pt modelId="{5FCA02D9-45DA-45AC-A3BD-8BBB17081602}" type="parTrans" cxnId="{9C4CE537-306C-4C06-9150-EFD3DF84E4D6}">
      <dgm:prSet/>
      <dgm:spPr/>
      <dgm:t>
        <a:bodyPr/>
        <a:lstStyle/>
        <a:p>
          <a:endParaRPr lang="en-US"/>
        </a:p>
      </dgm:t>
    </dgm:pt>
    <dgm:pt modelId="{5DE6F2E1-3571-4E86-8730-92D4F4AE37B4}" type="sibTrans" cxnId="{9C4CE537-306C-4C06-9150-EFD3DF84E4D6}">
      <dgm:prSet/>
      <dgm:spPr/>
      <dgm:t>
        <a:bodyPr/>
        <a:lstStyle/>
        <a:p>
          <a:endParaRPr lang="en-US"/>
        </a:p>
      </dgm:t>
    </dgm:pt>
    <dgm:pt modelId="{FEF7F820-AB40-4335-AE4F-E94458FB8E85}">
      <dgm:prSet phldrT="[Text]"/>
      <dgm:spPr/>
      <dgm:t>
        <a:bodyPr/>
        <a:lstStyle/>
        <a:p>
          <a:r>
            <a:rPr lang="en-US" dirty="0" smtClean="0"/>
            <a:t>Use </a:t>
          </a:r>
          <a:r>
            <a:rPr lang="en-US" dirty="0" smtClean="0">
              <a:solidFill>
                <a:srgbClr val="FF0000"/>
              </a:solidFill>
            </a:rPr>
            <a:t>subgraph distance </a:t>
          </a:r>
          <a:r>
            <a:rPr lang="en-US" dirty="0" smtClean="0"/>
            <a:t>based on </a:t>
          </a:r>
          <a:r>
            <a:rPr lang="en-US" dirty="0" smtClean="0">
              <a:solidFill>
                <a:srgbClr val="FF0000"/>
              </a:solidFill>
            </a:rPr>
            <a:t>maximum connected common subgraph (MCCS)</a:t>
          </a:r>
          <a:endParaRPr lang="en-US" dirty="0">
            <a:solidFill>
              <a:srgbClr val="FF0000"/>
            </a:solidFill>
          </a:endParaRPr>
        </a:p>
      </dgm:t>
    </dgm:pt>
    <dgm:pt modelId="{E9DCF708-D32E-4EE3-A3D1-F1E9752D9A5C}" type="parTrans" cxnId="{287F828F-1518-4B0C-BD43-4F8FF60DC944}">
      <dgm:prSet/>
      <dgm:spPr/>
    </dgm:pt>
    <dgm:pt modelId="{4B026D62-32E5-49A7-B6B0-4E793F662051}" type="sibTrans" cxnId="{287F828F-1518-4B0C-BD43-4F8FF60DC944}">
      <dgm:prSet/>
      <dgm:spPr/>
    </dgm:pt>
    <dgm:pt modelId="{B2F8D534-7547-4B90-A6EA-2D872A986152}" type="pres">
      <dgm:prSet presAssocID="{339A2DC2-D203-4E2E-8F05-D011095948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454A98-C165-4D17-B369-7D2130C2F65F}" type="pres">
      <dgm:prSet presAssocID="{4FB47029-04CC-497E-8A7B-0F2AA86CD9CE}" presName="linNode" presStyleCnt="0"/>
      <dgm:spPr/>
    </dgm:pt>
    <dgm:pt modelId="{CF788DEF-F729-400E-B54F-8BEE5962AC74}" type="pres">
      <dgm:prSet presAssocID="{4FB47029-04CC-497E-8A7B-0F2AA86CD9CE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CF8EA-3780-485D-ADE7-6AB649108625}" type="pres">
      <dgm:prSet presAssocID="{4FB47029-04CC-497E-8A7B-0F2AA86CD9CE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573F9-E38A-46F1-AB15-1948DF110ECA}" type="pres">
      <dgm:prSet presAssocID="{170BE55D-659C-449B-80D2-763B3C1C596F}" presName="sp" presStyleCnt="0"/>
      <dgm:spPr/>
    </dgm:pt>
    <dgm:pt modelId="{CABBFD90-24A5-42CC-B508-8D238D308E61}" type="pres">
      <dgm:prSet presAssocID="{E090C04B-CFBB-4043-95B8-F65D485583DA}" presName="linNode" presStyleCnt="0"/>
      <dgm:spPr/>
    </dgm:pt>
    <dgm:pt modelId="{5DA001FB-D30F-4D51-A29B-DE73706A0F0A}" type="pres">
      <dgm:prSet presAssocID="{E090C04B-CFBB-4043-95B8-F65D485583DA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9F1CF-C9AE-4ACF-9A87-46D46D165DA9}" type="pres">
      <dgm:prSet presAssocID="{E090C04B-CFBB-4043-95B8-F65D485583D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594B7B-C46B-42A5-BBF0-E5AE5E941864}" type="presOf" srcId="{339A2DC2-D203-4E2E-8F05-D0110959485A}" destId="{B2F8D534-7547-4B90-A6EA-2D872A986152}" srcOrd="0" destOrd="0" presId="urn:microsoft.com/office/officeart/2005/8/layout/vList5"/>
    <dgm:cxn modelId="{1BD8A5F6-9D98-48D4-8650-55C1F7E42DB8}" type="presOf" srcId="{FEF7F820-AB40-4335-AE4F-E94458FB8E85}" destId="{8C59F1CF-C9AE-4ACF-9A87-46D46D165DA9}" srcOrd="0" destOrd="1" presId="urn:microsoft.com/office/officeart/2005/8/layout/vList5"/>
    <dgm:cxn modelId="{8321A256-179E-4D08-8C73-EE092100DBA5}" srcId="{4FB47029-04CC-497E-8A7B-0F2AA86CD9CE}" destId="{43B06C62-4B38-4F71-A2A3-FA10EE00DAEC}" srcOrd="0" destOrd="0" parTransId="{0D9D7931-9637-4BF7-B88D-2F39C519436A}" sibTransId="{4627E07D-A1BB-43A4-B286-48F97CF3AAF2}"/>
    <dgm:cxn modelId="{C942CE05-20A5-498A-8505-482ABC5C784D}" srcId="{4FB47029-04CC-497E-8A7B-0F2AA86CD9CE}" destId="{382F95F1-5F64-4FC3-9718-6EFA771B56E6}" srcOrd="1" destOrd="0" parTransId="{744A7042-B0B2-4AF1-BD74-54AA303972A0}" sibTransId="{BC20A709-0E53-47E1-B8D5-8C9E8961375D}"/>
    <dgm:cxn modelId="{F8AC2A70-3246-44D8-88ED-AD3A1D07EAC0}" type="presOf" srcId="{E090C04B-CFBB-4043-95B8-F65D485583DA}" destId="{5DA001FB-D30F-4D51-A29B-DE73706A0F0A}" srcOrd="0" destOrd="0" presId="urn:microsoft.com/office/officeart/2005/8/layout/vList5"/>
    <dgm:cxn modelId="{EC280AB5-D577-48C6-82BD-BBFDEA526AEF}" type="presOf" srcId="{382F95F1-5F64-4FC3-9718-6EFA771B56E6}" destId="{D05CF8EA-3780-485D-ADE7-6AB649108625}" srcOrd="0" destOrd="1" presId="urn:microsoft.com/office/officeart/2005/8/layout/vList5"/>
    <dgm:cxn modelId="{287F828F-1518-4B0C-BD43-4F8FF60DC944}" srcId="{E090C04B-CFBB-4043-95B8-F65D485583DA}" destId="{FEF7F820-AB40-4335-AE4F-E94458FB8E85}" srcOrd="1" destOrd="0" parTransId="{E9DCF708-D32E-4EE3-A3D1-F1E9752D9A5C}" sibTransId="{4B026D62-32E5-49A7-B6B0-4E793F662051}"/>
    <dgm:cxn modelId="{9C4CE537-306C-4C06-9150-EFD3DF84E4D6}" srcId="{E090C04B-CFBB-4043-95B8-F65D485583DA}" destId="{F719A471-AD96-4642-A211-02F73DAEE738}" srcOrd="0" destOrd="0" parTransId="{5FCA02D9-45DA-45AC-A3BD-8BBB17081602}" sibTransId="{5DE6F2E1-3571-4E86-8730-92D4F4AE37B4}"/>
    <dgm:cxn modelId="{FF492788-F949-4340-89C5-E21586C65AA9}" type="presOf" srcId="{43B06C62-4B38-4F71-A2A3-FA10EE00DAEC}" destId="{D05CF8EA-3780-485D-ADE7-6AB649108625}" srcOrd="0" destOrd="0" presId="urn:microsoft.com/office/officeart/2005/8/layout/vList5"/>
    <dgm:cxn modelId="{31414453-0465-4B9F-AC13-E19F6C0D271D}" srcId="{339A2DC2-D203-4E2E-8F05-D0110959485A}" destId="{4FB47029-04CC-497E-8A7B-0F2AA86CD9CE}" srcOrd="0" destOrd="0" parTransId="{F155F8C2-EB9A-4B45-A90B-CDC5BD4E9267}" sibTransId="{170BE55D-659C-449B-80D2-763B3C1C596F}"/>
    <dgm:cxn modelId="{14123BC3-6577-42FE-9EE5-4DBDA7C37CE1}" type="presOf" srcId="{4FB47029-04CC-497E-8A7B-0F2AA86CD9CE}" destId="{CF788DEF-F729-400E-B54F-8BEE5962AC74}" srcOrd="0" destOrd="0" presId="urn:microsoft.com/office/officeart/2005/8/layout/vList5"/>
    <dgm:cxn modelId="{958636F1-5947-48E1-9162-397FFD2D8FA7}" srcId="{339A2DC2-D203-4E2E-8F05-D0110959485A}" destId="{E090C04B-CFBB-4043-95B8-F65D485583DA}" srcOrd="1" destOrd="0" parTransId="{AE314C73-4F9A-4BB2-904D-C7A2753F84EE}" sibTransId="{D56258CC-9FC5-4C5E-8497-31273D0C74FF}"/>
    <dgm:cxn modelId="{2DA32CDB-95B8-4D81-BFBE-3672F6F475ED}" type="presOf" srcId="{F719A471-AD96-4642-A211-02F73DAEE738}" destId="{8C59F1CF-C9AE-4ACF-9A87-46D46D165DA9}" srcOrd="0" destOrd="0" presId="urn:microsoft.com/office/officeart/2005/8/layout/vList5"/>
    <dgm:cxn modelId="{B2F978A8-E61D-4869-B7EC-94EA52FAC8B7}" type="presParOf" srcId="{B2F8D534-7547-4B90-A6EA-2D872A986152}" destId="{65454A98-C165-4D17-B369-7D2130C2F65F}" srcOrd="0" destOrd="0" presId="urn:microsoft.com/office/officeart/2005/8/layout/vList5"/>
    <dgm:cxn modelId="{13296122-9C08-4E2E-8522-4F0D48FE82E2}" type="presParOf" srcId="{65454A98-C165-4D17-B369-7D2130C2F65F}" destId="{CF788DEF-F729-400E-B54F-8BEE5962AC74}" srcOrd="0" destOrd="0" presId="urn:microsoft.com/office/officeart/2005/8/layout/vList5"/>
    <dgm:cxn modelId="{51097352-C85D-4A87-B2C4-243655D2CC96}" type="presParOf" srcId="{65454A98-C165-4D17-B369-7D2130C2F65F}" destId="{D05CF8EA-3780-485D-ADE7-6AB649108625}" srcOrd="1" destOrd="0" presId="urn:microsoft.com/office/officeart/2005/8/layout/vList5"/>
    <dgm:cxn modelId="{B6A5BBDF-5279-4CEF-8263-44C078B8312E}" type="presParOf" srcId="{B2F8D534-7547-4B90-A6EA-2D872A986152}" destId="{55F573F9-E38A-46F1-AB15-1948DF110ECA}" srcOrd="1" destOrd="0" presId="urn:microsoft.com/office/officeart/2005/8/layout/vList5"/>
    <dgm:cxn modelId="{8BD8D470-7A73-4298-86F8-52EAE3412123}" type="presParOf" srcId="{B2F8D534-7547-4B90-A6EA-2D872A986152}" destId="{CABBFD90-24A5-42CC-B508-8D238D308E61}" srcOrd="2" destOrd="0" presId="urn:microsoft.com/office/officeart/2005/8/layout/vList5"/>
    <dgm:cxn modelId="{E1F9B1AA-E64A-46D0-8220-0E5626036CCD}" type="presParOf" srcId="{CABBFD90-24A5-42CC-B508-8D238D308E61}" destId="{5DA001FB-D30F-4D51-A29B-DE73706A0F0A}" srcOrd="0" destOrd="0" presId="urn:microsoft.com/office/officeart/2005/8/layout/vList5"/>
    <dgm:cxn modelId="{DD78597A-9F8A-4D33-9469-4CA053A1F1D9}" type="presParOf" srcId="{CABBFD90-24A5-42CC-B508-8D238D308E61}" destId="{8C59F1CF-C9AE-4ACF-9A87-46D46D165D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F8B19-E00D-4DFE-B715-ECBB27CF9FE3}">
      <dsp:nvSpPr>
        <dsp:cNvPr id="0" name=""/>
        <dsp:cNvSpPr/>
      </dsp:nvSpPr>
      <dsp:spPr>
        <a:xfrm>
          <a:off x="338229" y="0"/>
          <a:ext cx="4344470" cy="434447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DFC96-7D6E-4385-BCEB-A702E5F182E6}">
      <dsp:nvSpPr>
        <dsp:cNvPr id="0" name=""/>
        <dsp:cNvSpPr/>
      </dsp:nvSpPr>
      <dsp:spPr>
        <a:xfrm>
          <a:off x="2629014" y="434871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</a:rPr>
            <a:t>Developers:</a:t>
          </a:r>
          <a:r>
            <a:rPr lang="en-US" sz="2100" kern="1200" dirty="0" smtClean="0"/>
            <a:t> Build DB &amp; applications</a:t>
          </a:r>
          <a:endParaRPr lang="en-US" sz="2100" kern="1200" dirty="0"/>
        </a:p>
      </dsp:txBody>
      <dsp:txXfrm>
        <a:off x="2666708" y="472565"/>
        <a:ext cx="2748517" cy="696773"/>
      </dsp:txXfrm>
    </dsp:sp>
    <dsp:sp modelId="{2E4B49CF-D895-4DA2-9DFB-213C3C1E3B63}">
      <dsp:nvSpPr>
        <dsp:cNvPr id="0" name=""/>
        <dsp:cNvSpPr/>
      </dsp:nvSpPr>
      <dsp:spPr>
        <a:xfrm>
          <a:off x="2667532" y="1303553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1525761"/>
              <a:satOff val="-2617"/>
              <a:lumOff val="-1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</a:rPr>
            <a:t>Business analysts:</a:t>
          </a:r>
          <a:r>
            <a:rPr lang="en-US" sz="2100" kern="1200" dirty="0" smtClean="0"/>
            <a:t> Pose queries</a:t>
          </a:r>
          <a:endParaRPr lang="en-US" sz="2100" kern="1200" dirty="0"/>
        </a:p>
      </dsp:txBody>
      <dsp:txXfrm>
        <a:off x="2705226" y="1341247"/>
        <a:ext cx="2748517" cy="696773"/>
      </dsp:txXfrm>
    </dsp:sp>
    <dsp:sp modelId="{4677650B-82A6-473F-A152-C9EE432BA6CD}">
      <dsp:nvSpPr>
        <dsp:cNvPr id="0" name=""/>
        <dsp:cNvSpPr/>
      </dsp:nvSpPr>
      <dsp:spPr>
        <a:xfrm>
          <a:off x="2686791" y="2172234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3051521"/>
              <a:satOff val="-5234"/>
              <a:lumOff val="-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</a:rPr>
            <a:t>DB admin: </a:t>
          </a:r>
          <a:r>
            <a:rPr lang="en-US" sz="2100" kern="1200" dirty="0" smtClean="0"/>
            <a:t>Tune &amp; monitor performance</a:t>
          </a:r>
          <a:endParaRPr lang="en-US" sz="2100" kern="1200" dirty="0"/>
        </a:p>
      </dsp:txBody>
      <dsp:txXfrm>
        <a:off x="2724485" y="2209928"/>
        <a:ext cx="2748517" cy="696773"/>
      </dsp:txXfrm>
    </dsp:sp>
    <dsp:sp modelId="{71B32940-F2FE-4444-84B6-B0BD2B229C67}">
      <dsp:nvSpPr>
        <dsp:cNvPr id="0" name=""/>
        <dsp:cNvSpPr/>
      </dsp:nvSpPr>
      <dsp:spPr>
        <a:xfrm>
          <a:off x="2715679" y="3040916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4577281"/>
              <a:satOff val="-7851"/>
              <a:lumOff val="-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</a:rPr>
            <a:t>End users:</a:t>
          </a:r>
          <a:r>
            <a:rPr lang="en-US" sz="2100" kern="1200" dirty="0" smtClean="0"/>
            <a:t> Generate data, query data</a:t>
          </a:r>
          <a:endParaRPr lang="en-US" sz="2100" kern="1200" dirty="0"/>
        </a:p>
      </dsp:txBody>
      <dsp:txXfrm>
        <a:off x="2753373" y="3078610"/>
        <a:ext cx="2748517" cy="696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4A738-E915-4CD9-A733-3FD5D6D1929F}">
      <dsp:nvSpPr>
        <dsp:cNvPr id="0" name=""/>
        <dsp:cNvSpPr/>
      </dsp:nvSpPr>
      <dsp:spPr>
        <a:xfrm rot="16200000">
          <a:off x="1500" y="592"/>
          <a:ext cx="1231268" cy="1231268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HCI</a:t>
          </a:r>
          <a:endParaRPr lang="en-SG" sz="2300" kern="1200" dirty="0"/>
        </a:p>
      </dsp:txBody>
      <dsp:txXfrm rot="5400000">
        <a:off x="216972" y="308409"/>
        <a:ext cx="1015796" cy="615634"/>
      </dsp:txXfrm>
    </dsp:sp>
    <dsp:sp modelId="{B2DE3FA4-DE13-4BF0-9AA5-FA329B9C84AE}">
      <dsp:nvSpPr>
        <dsp:cNvPr id="0" name=""/>
        <dsp:cNvSpPr/>
      </dsp:nvSpPr>
      <dsp:spPr>
        <a:xfrm rot="5400000">
          <a:off x="2572106" y="1184"/>
          <a:ext cx="1231268" cy="1231268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DB</a:t>
          </a:r>
          <a:endParaRPr lang="en-SG" sz="2300" kern="1200" dirty="0"/>
        </a:p>
      </dsp:txBody>
      <dsp:txXfrm rot="-5400000">
        <a:off x="2572106" y="309001"/>
        <a:ext cx="1015796" cy="6156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87032-9E51-4F73-903F-5D42AF209B8E}">
      <dsp:nvSpPr>
        <dsp:cNvPr id="0" name=""/>
        <dsp:cNvSpPr/>
      </dsp:nvSpPr>
      <dsp:spPr>
        <a:xfrm>
          <a:off x="-5548709" y="-849498"/>
          <a:ext cx="6606543" cy="6606543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0AFBC-95F2-489E-89C2-830773A75EBA}">
      <dsp:nvSpPr>
        <dsp:cNvPr id="0" name=""/>
        <dsp:cNvSpPr/>
      </dsp:nvSpPr>
      <dsp:spPr>
        <a:xfrm>
          <a:off x="553767" y="377292"/>
          <a:ext cx="6323955" cy="754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Partial query-aware indexing schemes</a:t>
          </a:r>
          <a:endParaRPr lang="en-US" sz="2700" kern="1200" dirty="0"/>
        </a:p>
      </dsp:txBody>
      <dsp:txXfrm>
        <a:off x="553767" y="377292"/>
        <a:ext cx="6323955" cy="754977"/>
      </dsp:txXfrm>
    </dsp:sp>
    <dsp:sp modelId="{21AB09F2-4F91-46A3-86D2-06885CC14A4C}">
      <dsp:nvSpPr>
        <dsp:cNvPr id="0" name=""/>
        <dsp:cNvSpPr/>
      </dsp:nvSpPr>
      <dsp:spPr>
        <a:xfrm>
          <a:off x="81906" y="282920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ED671F-FB81-4B70-8262-F112CDBD2F38}">
      <dsp:nvSpPr>
        <dsp:cNvPr id="0" name=""/>
        <dsp:cNvSpPr/>
      </dsp:nvSpPr>
      <dsp:spPr>
        <a:xfrm>
          <a:off x="986613" y="1509954"/>
          <a:ext cx="5891109" cy="754977"/>
        </a:xfrm>
        <a:prstGeom prst="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5865114"/>
              <a:satOff val="-13363"/>
              <a:lumOff val="53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Materialization of intermediate results</a:t>
          </a:r>
          <a:endParaRPr lang="en-US" sz="2700" kern="1200" dirty="0"/>
        </a:p>
      </dsp:txBody>
      <dsp:txXfrm>
        <a:off x="986613" y="1509954"/>
        <a:ext cx="5891109" cy="754977"/>
      </dsp:txXfrm>
    </dsp:sp>
    <dsp:sp modelId="{3135FDFA-5C4C-436B-8EB0-0C2BC1EAE56C}">
      <dsp:nvSpPr>
        <dsp:cNvPr id="0" name=""/>
        <dsp:cNvSpPr/>
      </dsp:nvSpPr>
      <dsp:spPr>
        <a:xfrm>
          <a:off x="514752" y="1415581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5865114"/>
              <a:satOff val="-13363"/>
              <a:lumOff val="536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CE3BA6-3FED-4BC3-983F-B189EB0A495B}">
      <dsp:nvSpPr>
        <dsp:cNvPr id="0" name=""/>
        <dsp:cNvSpPr/>
      </dsp:nvSpPr>
      <dsp:spPr>
        <a:xfrm>
          <a:off x="986613" y="2642615"/>
          <a:ext cx="5891109" cy="754977"/>
        </a:xfrm>
        <a:prstGeom prst="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1730229"/>
              <a:satOff val="-26725"/>
              <a:lumOff val="1072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Selectivity-free query processing</a:t>
          </a:r>
          <a:endParaRPr lang="en-US" sz="2700" kern="1200" dirty="0"/>
        </a:p>
      </dsp:txBody>
      <dsp:txXfrm>
        <a:off x="986613" y="2642615"/>
        <a:ext cx="5891109" cy="754977"/>
      </dsp:txXfrm>
    </dsp:sp>
    <dsp:sp modelId="{325601FD-86B2-4AF3-B06C-8A10B468FF4F}">
      <dsp:nvSpPr>
        <dsp:cNvPr id="0" name=""/>
        <dsp:cNvSpPr/>
      </dsp:nvSpPr>
      <dsp:spPr>
        <a:xfrm>
          <a:off x="514752" y="2548243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1730229"/>
              <a:satOff val="-26725"/>
              <a:lumOff val="1072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6E202-4D7F-4666-B3CA-8350D9BC74F7}">
      <dsp:nvSpPr>
        <dsp:cNvPr id="0" name=""/>
        <dsp:cNvSpPr/>
      </dsp:nvSpPr>
      <dsp:spPr>
        <a:xfrm>
          <a:off x="553767" y="3775277"/>
          <a:ext cx="6323955" cy="754977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Focus on waiting time of users</a:t>
          </a:r>
          <a:endParaRPr lang="en-US" sz="2700" kern="1200" dirty="0"/>
        </a:p>
      </dsp:txBody>
      <dsp:txXfrm>
        <a:off x="553767" y="3775277"/>
        <a:ext cx="6323955" cy="754977"/>
      </dsp:txXfrm>
    </dsp:sp>
    <dsp:sp modelId="{9BE90025-9B28-446F-A143-5E4B755D3448}">
      <dsp:nvSpPr>
        <dsp:cNvPr id="0" name=""/>
        <dsp:cNvSpPr/>
      </dsp:nvSpPr>
      <dsp:spPr>
        <a:xfrm>
          <a:off x="81906" y="3680905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87032-9E51-4F73-903F-5D42AF209B8E}">
      <dsp:nvSpPr>
        <dsp:cNvPr id="0" name=""/>
        <dsp:cNvSpPr/>
      </dsp:nvSpPr>
      <dsp:spPr>
        <a:xfrm>
          <a:off x="-5088275" y="-779499"/>
          <a:ext cx="6059580" cy="6059580"/>
        </a:xfrm>
        <a:prstGeom prst="blockArc">
          <a:avLst>
            <a:gd name="adj1" fmla="val 18900000"/>
            <a:gd name="adj2" fmla="val 2700000"/>
            <a:gd name="adj3" fmla="val 356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0AFBC-95F2-489E-89C2-830773A75EBA}">
      <dsp:nvSpPr>
        <dsp:cNvPr id="0" name=""/>
        <dsp:cNvSpPr/>
      </dsp:nvSpPr>
      <dsp:spPr>
        <a:xfrm>
          <a:off x="624706" y="450058"/>
          <a:ext cx="6259443" cy="9001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4467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Outperforms traditional approaches in terms of waiting time</a:t>
          </a:r>
          <a:endParaRPr lang="en-US" sz="3000" kern="1200" dirty="0"/>
        </a:p>
      </dsp:txBody>
      <dsp:txXfrm>
        <a:off x="624706" y="450058"/>
        <a:ext cx="6259443" cy="900116"/>
      </dsp:txXfrm>
    </dsp:sp>
    <dsp:sp modelId="{21AB09F2-4F91-46A3-86D2-06885CC14A4C}">
      <dsp:nvSpPr>
        <dsp:cNvPr id="0" name=""/>
        <dsp:cNvSpPr/>
      </dsp:nvSpPr>
      <dsp:spPr>
        <a:xfrm>
          <a:off x="62134" y="337543"/>
          <a:ext cx="1125145" cy="11251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ED671F-FB81-4B70-8262-F112CDBD2F38}">
      <dsp:nvSpPr>
        <dsp:cNvPr id="0" name=""/>
        <dsp:cNvSpPr/>
      </dsp:nvSpPr>
      <dsp:spPr>
        <a:xfrm>
          <a:off x="951898" y="1800232"/>
          <a:ext cx="5932251" cy="900116"/>
        </a:xfrm>
        <a:prstGeom prst="rect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8797671"/>
              <a:satOff val="-20044"/>
              <a:lumOff val="804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4467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Not significantly impacted by query formulation sequence</a:t>
          </a:r>
          <a:endParaRPr lang="en-US" sz="3000" kern="1200" dirty="0"/>
        </a:p>
      </dsp:txBody>
      <dsp:txXfrm>
        <a:off x="951898" y="1800232"/>
        <a:ext cx="5932251" cy="900116"/>
      </dsp:txXfrm>
    </dsp:sp>
    <dsp:sp modelId="{3135FDFA-5C4C-436B-8EB0-0C2BC1EAE56C}">
      <dsp:nvSpPr>
        <dsp:cNvPr id="0" name=""/>
        <dsp:cNvSpPr/>
      </dsp:nvSpPr>
      <dsp:spPr>
        <a:xfrm>
          <a:off x="389326" y="1687717"/>
          <a:ext cx="1125145" cy="11251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CE3BA6-3FED-4BC3-983F-B189EB0A495B}">
      <dsp:nvSpPr>
        <dsp:cNvPr id="0" name=""/>
        <dsp:cNvSpPr/>
      </dsp:nvSpPr>
      <dsp:spPr>
        <a:xfrm>
          <a:off x="624706" y="3150406"/>
          <a:ext cx="6259443" cy="900116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4467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Works well with small-sized queries</a:t>
          </a:r>
          <a:endParaRPr lang="en-US" sz="3000" kern="1200" dirty="0"/>
        </a:p>
      </dsp:txBody>
      <dsp:txXfrm>
        <a:off x="624706" y="3150406"/>
        <a:ext cx="6259443" cy="900116"/>
      </dsp:txXfrm>
    </dsp:sp>
    <dsp:sp modelId="{325601FD-86B2-4AF3-B06C-8A10B468FF4F}">
      <dsp:nvSpPr>
        <dsp:cNvPr id="0" name=""/>
        <dsp:cNvSpPr/>
      </dsp:nvSpPr>
      <dsp:spPr>
        <a:xfrm>
          <a:off x="62134" y="3037892"/>
          <a:ext cx="1125145" cy="11251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939-6234-4D99-89BF-78EE28DAE646}">
      <dsp:nvSpPr>
        <dsp:cNvPr id="0" name=""/>
        <dsp:cNvSpPr/>
      </dsp:nvSpPr>
      <dsp:spPr>
        <a:xfrm>
          <a:off x="3081793" y="1795593"/>
          <a:ext cx="2258270" cy="14871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accent1">
                  <a:lumMod val="50000"/>
                </a:schemeClr>
              </a:solidFill>
            </a:rPr>
            <a:t>Software</a:t>
          </a:r>
          <a:endParaRPr lang="en-US" sz="35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154387" y="1868187"/>
        <a:ext cx="2113082" cy="1341915"/>
      </dsp:txXfrm>
    </dsp:sp>
    <dsp:sp modelId="{73536B50-8273-44E5-9CF9-B709CB3567AC}">
      <dsp:nvSpPr>
        <dsp:cNvPr id="0" name=""/>
        <dsp:cNvSpPr/>
      </dsp:nvSpPr>
      <dsp:spPr>
        <a:xfrm rot="16216564">
          <a:off x="3816814" y="1395976"/>
          <a:ext cx="799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9244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0FA3A-714C-4419-A4F2-35AACF2FFA79}">
      <dsp:nvSpPr>
        <dsp:cNvPr id="0" name=""/>
        <dsp:cNvSpPr/>
      </dsp:nvSpPr>
      <dsp:spPr>
        <a:xfrm>
          <a:off x="3301731" y="0"/>
          <a:ext cx="1838063" cy="996359"/>
        </a:xfrm>
        <a:prstGeom prst="round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5865114"/>
              <a:satOff val="-13363"/>
              <a:lumOff val="53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Usability</a:t>
          </a:r>
          <a:endParaRPr lang="en-US" sz="3500" kern="1200" dirty="0"/>
        </a:p>
      </dsp:txBody>
      <dsp:txXfrm>
        <a:off x="3350369" y="48638"/>
        <a:ext cx="1740787" cy="899083"/>
      </dsp:txXfrm>
    </dsp:sp>
    <dsp:sp modelId="{CA87332E-7573-422F-A191-C0ACEDF0808C}">
      <dsp:nvSpPr>
        <dsp:cNvPr id="0" name=""/>
        <dsp:cNvSpPr/>
      </dsp:nvSpPr>
      <dsp:spPr>
        <a:xfrm rot="1802063">
          <a:off x="5283055" y="3404458"/>
          <a:ext cx="8491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9127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0A3A3-BCFD-4B35-A54D-521EDC46F4CF}">
      <dsp:nvSpPr>
        <dsp:cNvPr id="0" name=""/>
        <dsp:cNvSpPr/>
      </dsp:nvSpPr>
      <dsp:spPr>
        <a:xfrm>
          <a:off x="6066891" y="3616960"/>
          <a:ext cx="1739921" cy="996359"/>
        </a:xfrm>
        <a:prstGeom prst="round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1730229"/>
              <a:satOff val="-26725"/>
              <a:lumOff val="1072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Functionality</a:t>
          </a:r>
          <a:endParaRPr lang="en-US" sz="2400" kern="1200" dirty="0"/>
        </a:p>
      </dsp:txBody>
      <dsp:txXfrm>
        <a:off x="6115529" y="3665598"/>
        <a:ext cx="1642645" cy="899083"/>
      </dsp:txXfrm>
    </dsp:sp>
    <dsp:sp modelId="{19CD4CF5-2E34-4836-A92E-59A3B9B5CD15}">
      <dsp:nvSpPr>
        <dsp:cNvPr id="0" name=""/>
        <dsp:cNvSpPr/>
      </dsp:nvSpPr>
      <dsp:spPr>
        <a:xfrm rot="8976088">
          <a:off x="2193341" y="3442941"/>
          <a:ext cx="9540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4029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0ABE6-05B4-49DB-A134-42598F4231CF}">
      <dsp:nvSpPr>
        <dsp:cNvPr id="0" name=""/>
        <dsp:cNvSpPr/>
      </dsp:nvSpPr>
      <dsp:spPr>
        <a:xfrm>
          <a:off x="492692" y="3684316"/>
          <a:ext cx="1834097" cy="996359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Performance</a:t>
          </a:r>
          <a:endParaRPr lang="en-US" sz="2500" kern="1200" dirty="0"/>
        </a:p>
      </dsp:txBody>
      <dsp:txXfrm>
        <a:off x="541330" y="3732954"/>
        <a:ext cx="1736821" cy="8990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917CC-B1E6-4FC9-8B2A-373105F92D23}">
      <dsp:nvSpPr>
        <dsp:cNvPr id="0" name=""/>
        <dsp:cNvSpPr/>
      </dsp:nvSpPr>
      <dsp:spPr>
        <a:xfrm>
          <a:off x="0" y="1029740"/>
          <a:ext cx="87427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729287-F656-4A1C-83F6-9B740A18ACB0}">
      <dsp:nvSpPr>
        <dsp:cNvPr id="0" name=""/>
        <dsp:cNvSpPr/>
      </dsp:nvSpPr>
      <dsp:spPr>
        <a:xfrm>
          <a:off x="437139" y="719780"/>
          <a:ext cx="6119948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1319" tIns="0" rIns="23131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More complex graph queries: Homomorphism-based queries, multi-attribute queries, graph simulation</a:t>
          </a:r>
          <a:endParaRPr lang="en-US" sz="2100" kern="1200" dirty="0"/>
        </a:p>
      </dsp:txBody>
      <dsp:txXfrm>
        <a:off x="467401" y="750042"/>
        <a:ext cx="6059424" cy="559396"/>
      </dsp:txXfrm>
    </dsp:sp>
    <dsp:sp modelId="{20CEBA03-DED0-4422-A61F-0C9A7A5FC294}">
      <dsp:nvSpPr>
        <dsp:cNvPr id="0" name=""/>
        <dsp:cNvSpPr/>
      </dsp:nvSpPr>
      <dsp:spPr>
        <a:xfrm>
          <a:off x="0" y="1982300"/>
          <a:ext cx="87427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4398836"/>
              <a:satOff val="-10022"/>
              <a:lumOff val="402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091579-77D6-4EF9-B2A0-BE3E7E1DD6C5}">
      <dsp:nvSpPr>
        <dsp:cNvPr id="0" name=""/>
        <dsp:cNvSpPr/>
      </dsp:nvSpPr>
      <dsp:spPr>
        <a:xfrm>
          <a:off x="437139" y="1672340"/>
          <a:ext cx="6119948" cy="619920"/>
        </a:xfrm>
        <a:prstGeom prst="roundRect">
          <a:avLst/>
        </a:prstGeom>
        <a:solidFill>
          <a:schemeClr val="accent3">
            <a:hueOff val="4398836"/>
            <a:satOff val="-10022"/>
            <a:lumOff val="402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4398836"/>
              <a:satOff val="-10022"/>
              <a:lumOff val="402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1319" tIns="0" rIns="23131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Visually querying massive graphs</a:t>
          </a:r>
          <a:endParaRPr lang="en-US" sz="2100" kern="1200" dirty="0"/>
        </a:p>
      </dsp:txBody>
      <dsp:txXfrm>
        <a:off x="467401" y="1702602"/>
        <a:ext cx="6059424" cy="559396"/>
      </dsp:txXfrm>
    </dsp:sp>
    <dsp:sp modelId="{69EBC6A6-0A48-4B73-814C-64A277A62335}">
      <dsp:nvSpPr>
        <dsp:cNvPr id="0" name=""/>
        <dsp:cNvSpPr/>
      </dsp:nvSpPr>
      <dsp:spPr>
        <a:xfrm>
          <a:off x="0" y="2934861"/>
          <a:ext cx="87427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38680A-0BD2-4187-9EF3-05F4A94B4E4E}">
      <dsp:nvSpPr>
        <dsp:cNvPr id="0" name=""/>
        <dsp:cNvSpPr/>
      </dsp:nvSpPr>
      <dsp:spPr>
        <a:xfrm>
          <a:off x="437139" y="2624901"/>
          <a:ext cx="6119948" cy="619920"/>
        </a:xfrm>
        <a:prstGeom prst="roundRect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8797671"/>
              <a:satOff val="-20044"/>
              <a:lumOff val="804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1319" tIns="0" rIns="23131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can we extend data-driven GUI construction to be aesthetics-aware?</a:t>
          </a:r>
          <a:endParaRPr lang="en-US" sz="2100" kern="1200" dirty="0"/>
        </a:p>
      </dsp:txBody>
      <dsp:txXfrm>
        <a:off x="467401" y="2655163"/>
        <a:ext cx="6059424" cy="559396"/>
      </dsp:txXfrm>
    </dsp:sp>
    <dsp:sp modelId="{99362EAA-E913-45E2-9030-5C65587001BE}">
      <dsp:nvSpPr>
        <dsp:cNvPr id="0" name=""/>
        <dsp:cNvSpPr/>
      </dsp:nvSpPr>
      <dsp:spPr>
        <a:xfrm>
          <a:off x="0" y="3887421"/>
          <a:ext cx="87427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3196506"/>
              <a:satOff val="-30066"/>
              <a:lumOff val="1206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0C35C-90B2-49DB-8E07-717D02A093EF}">
      <dsp:nvSpPr>
        <dsp:cNvPr id="0" name=""/>
        <dsp:cNvSpPr/>
      </dsp:nvSpPr>
      <dsp:spPr>
        <a:xfrm>
          <a:off x="437139" y="3577461"/>
          <a:ext cx="6119948" cy="619920"/>
        </a:xfrm>
        <a:prstGeom prst="roundRect">
          <a:avLst/>
        </a:prstGeom>
        <a:solidFill>
          <a:schemeClr val="accent3">
            <a:hueOff val="13196506"/>
            <a:satOff val="-30066"/>
            <a:lumOff val="120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3196506"/>
              <a:satOff val="-30066"/>
              <a:lumOff val="120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1319" tIns="0" rIns="23131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Multi-faceted exploration and visualization of query results</a:t>
          </a:r>
          <a:endParaRPr lang="en-US" sz="2100" kern="1200" dirty="0"/>
        </a:p>
      </dsp:txBody>
      <dsp:txXfrm>
        <a:off x="467401" y="3607723"/>
        <a:ext cx="6059424" cy="559396"/>
      </dsp:txXfrm>
    </dsp:sp>
    <dsp:sp modelId="{A544FAC1-B6F6-40E5-83ED-B12A91866922}">
      <dsp:nvSpPr>
        <dsp:cNvPr id="0" name=""/>
        <dsp:cNvSpPr/>
      </dsp:nvSpPr>
      <dsp:spPr>
        <a:xfrm>
          <a:off x="0" y="4839981"/>
          <a:ext cx="874278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8FC4F4-88CD-4BD2-9084-2DFC38B8722B}">
      <dsp:nvSpPr>
        <dsp:cNvPr id="0" name=""/>
        <dsp:cNvSpPr/>
      </dsp:nvSpPr>
      <dsp:spPr>
        <a:xfrm>
          <a:off x="437139" y="4530021"/>
          <a:ext cx="6119948" cy="619920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1319" tIns="0" rIns="23131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HCI-awareness with other types of data? </a:t>
          </a:r>
          <a:endParaRPr lang="en-US" sz="2100" kern="1200" dirty="0"/>
        </a:p>
      </dsp:txBody>
      <dsp:txXfrm>
        <a:off x="467401" y="4560283"/>
        <a:ext cx="605942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F8B19-E00D-4DFE-B715-ECBB27CF9FE3}">
      <dsp:nvSpPr>
        <dsp:cNvPr id="0" name=""/>
        <dsp:cNvSpPr/>
      </dsp:nvSpPr>
      <dsp:spPr>
        <a:xfrm>
          <a:off x="377025" y="0"/>
          <a:ext cx="4344470" cy="4344470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DFC96-7D6E-4385-BCEB-A702E5F182E6}">
      <dsp:nvSpPr>
        <dsp:cNvPr id="0" name=""/>
        <dsp:cNvSpPr/>
      </dsp:nvSpPr>
      <dsp:spPr>
        <a:xfrm>
          <a:off x="2629014" y="434871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0000"/>
              </a:solidFill>
            </a:rPr>
            <a:t>End Users:</a:t>
          </a:r>
          <a:r>
            <a:rPr lang="en-US" sz="2100" kern="1200" dirty="0" smtClean="0"/>
            <a:t> Generator, processor, and consumer</a:t>
          </a:r>
          <a:endParaRPr lang="en-US" sz="2100" kern="1200" dirty="0"/>
        </a:p>
      </dsp:txBody>
      <dsp:txXfrm>
        <a:off x="2666708" y="472565"/>
        <a:ext cx="2748517" cy="696773"/>
      </dsp:txXfrm>
    </dsp:sp>
    <dsp:sp modelId="{2E4B49CF-D895-4DA2-9DFB-213C3C1E3B63}">
      <dsp:nvSpPr>
        <dsp:cNvPr id="0" name=""/>
        <dsp:cNvSpPr/>
      </dsp:nvSpPr>
      <dsp:spPr>
        <a:xfrm>
          <a:off x="2667532" y="1303553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1525761"/>
              <a:satOff val="-2617"/>
              <a:lumOff val="-1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accent2">
                  <a:lumMod val="50000"/>
                </a:schemeClr>
              </a:solidFill>
            </a:rPr>
            <a:t>DB illiterate</a:t>
          </a:r>
          <a:endParaRPr lang="en-US" sz="21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705226" y="1341247"/>
        <a:ext cx="2748517" cy="696773"/>
      </dsp:txXfrm>
    </dsp:sp>
    <dsp:sp modelId="{4677650B-82A6-473F-A152-C9EE432BA6CD}">
      <dsp:nvSpPr>
        <dsp:cNvPr id="0" name=""/>
        <dsp:cNvSpPr/>
      </dsp:nvSpPr>
      <dsp:spPr>
        <a:xfrm>
          <a:off x="2686791" y="2172234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3051521"/>
              <a:satOff val="-5234"/>
              <a:lumOff val="-3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accent2">
                  <a:lumMod val="50000"/>
                </a:schemeClr>
              </a:solidFill>
            </a:rPr>
            <a:t>I</a:t>
          </a:r>
          <a:r>
            <a:rPr lang="en-US" sz="2100" b="0" kern="1200" dirty="0" smtClean="0">
              <a:solidFill>
                <a:schemeClr val="accent2">
                  <a:lumMod val="50000"/>
                </a:schemeClr>
              </a:solidFill>
            </a:rPr>
            <a:t>ncreasingly complex data and computation</a:t>
          </a:r>
          <a:endParaRPr lang="en-US" sz="2100" b="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724485" y="2209928"/>
        <a:ext cx="2748517" cy="696773"/>
      </dsp:txXfrm>
    </dsp:sp>
    <dsp:sp modelId="{71B32940-F2FE-4444-84B6-B0BD2B229C67}">
      <dsp:nvSpPr>
        <dsp:cNvPr id="0" name=""/>
        <dsp:cNvSpPr/>
      </dsp:nvSpPr>
      <dsp:spPr>
        <a:xfrm>
          <a:off x="2715679" y="3040916"/>
          <a:ext cx="2823905" cy="7721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4577281"/>
              <a:satOff val="-7851"/>
              <a:lumOff val="-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accent2">
                  <a:lumMod val="50000"/>
                </a:schemeClr>
              </a:solidFill>
            </a:rPr>
            <a:t>Resides everywhere</a:t>
          </a:r>
          <a:endParaRPr lang="en-US" sz="21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2753373" y="3078610"/>
        <a:ext cx="2748517" cy="69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939-6234-4D99-89BF-78EE28DAE646}">
      <dsp:nvSpPr>
        <dsp:cNvPr id="0" name=""/>
        <dsp:cNvSpPr/>
      </dsp:nvSpPr>
      <dsp:spPr>
        <a:xfrm>
          <a:off x="3081793" y="1795593"/>
          <a:ext cx="2258270" cy="14871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accent1">
                  <a:lumMod val="50000"/>
                </a:schemeClr>
              </a:solidFill>
            </a:rPr>
            <a:t>Data-driven Software</a:t>
          </a:r>
          <a:endParaRPr lang="en-US" sz="32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154387" y="1868187"/>
        <a:ext cx="2113082" cy="1341915"/>
      </dsp:txXfrm>
    </dsp:sp>
    <dsp:sp modelId="{73536B50-8273-44E5-9CF9-B709CB3567AC}">
      <dsp:nvSpPr>
        <dsp:cNvPr id="0" name=""/>
        <dsp:cNvSpPr/>
      </dsp:nvSpPr>
      <dsp:spPr>
        <a:xfrm rot="16216564">
          <a:off x="3816814" y="1395976"/>
          <a:ext cx="799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9244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0FA3A-714C-4419-A4F2-35AACF2FFA79}">
      <dsp:nvSpPr>
        <dsp:cNvPr id="0" name=""/>
        <dsp:cNvSpPr/>
      </dsp:nvSpPr>
      <dsp:spPr>
        <a:xfrm>
          <a:off x="3301731" y="0"/>
          <a:ext cx="1838063" cy="996359"/>
        </a:xfrm>
        <a:prstGeom prst="round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5865114"/>
              <a:satOff val="-13363"/>
              <a:lumOff val="53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Usability</a:t>
          </a:r>
          <a:endParaRPr lang="en-US" sz="3500" kern="1200" dirty="0"/>
        </a:p>
      </dsp:txBody>
      <dsp:txXfrm>
        <a:off x="3350369" y="48638"/>
        <a:ext cx="1740787" cy="899083"/>
      </dsp:txXfrm>
    </dsp:sp>
    <dsp:sp modelId="{CA87332E-7573-422F-A191-C0ACEDF0808C}">
      <dsp:nvSpPr>
        <dsp:cNvPr id="0" name=""/>
        <dsp:cNvSpPr/>
      </dsp:nvSpPr>
      <dsp:spPr>
        <a:xfrm rot="1802063">
          <a:off x="5283055" y="3404458"/>
          <a:ext cx="8491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9127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0A3A3-BCFD-4B35-A54D-521EDC46F4CF}">
      <dsp:nvSpPr>
        <dsp:cNvPr id="0" name=""/>
        <dsp:cNvSpPr/>
      </dsp:nvSpPr>
      <dsp:spPr>
        <a:xfrm>
          <a:off x="6066891" y="3616960"/>
          <a:ext cx="1739921" cy="996359"/>
        </a:xfrm>
        <a:prstGeom prst="round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1730229"/>
              <a:satOff val="-26725"/>
              <a:lumOff val="1072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Functionality</a:t>
          </a:r>
          <a:endParaRPr lang="en-US" sz="2400" kern="1200" dirty="0"/>
        </a:p>
      </dsp:txBody>
      <dsp:txXfrm>
        <a:off x="6115529" y="3665598"/>
        <a:ext cx="1642645" cy="899083"/>
      </dsp:txXfrm>
    </dsp:sp>
    <dsp:sp modelId="{19CD4CF5-2E34-4836-A92E-59A3B9B5CD15}">
      <dsp:nvSpPr>
        <dsp:cNvPr id="0" name=""/>
        <dsp:cNvSpPr/>
      </dsp:nvSpPr>
      <dsp:spPr>
        <a:xfrm rot="8976088">
          <a:off x="2193341" y="3442941"/>
          <a:ext cx="9540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4029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0ABE6-05B4-49DB-A134-42598F4231CF}">
      <dsp:nvSpPr>
        <dsp:cNvPr id="0" name=""/>
        <dsp:cNvSpPr/>
      </dsp:nvSpPr>
      <dsp:spPr>
        <a:xfrm>
          <a:off x="492692" y="3684316"/>
          <a:ext cx="1834097" cy="996359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Performance</a:t>
          </a:r>
          <a:endParaRPr lang="en-US" sz="2500" kern="1200" dirty="0"/>
        </a:p>
      </dsp:txBody>
      <dsp:txXfrm>
        <a:off x="541330" y="3732954"/>
        <a:ext cx="1736821" cy="899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87032-9E51-4F73-903F-5D42AF209B8E}">
      <dsp:nvSpPr>
        <dsp:cNvPr id="0" name=""/>
        <dsp:cNvSpPr/>
      </dsp:nvSpPr>
      <dsp:spPr>
        <a:xfrm>
          <a:off x="-5548709" y="-849498"/>
          <a:ext cx="6606543" cy="6606543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0AFBC-95F2-489E-89C2-830773A75EBA}">
      <dsp:nvSpPr>
        <dsp:cNvPr id="0" name=""/>
        <dsp:cNvSpPr/>
      </dsp:nvSpPr>
      <dsp:spPr>
        <a:xfrm>
          <a:off x="553767" y="377292"/>
          <a:ext cx="6323955" cy="754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Visual Interfaces for Graph Queries</a:t>
          </a:r>
          <a:endParaRPr lang="en-US" sz="2500" kern="1200" dirty="0"/>
        </a:p>
      </dsp:txBody>
      <dsp:txXfrm>
        <a:off x="553767" y="377292"/>
        <a:ext cx="6323955" cy="754977"/>
      </dsp:txXfrm>
    </dsp:sp>
    <dsp:sp modelId="{21AB09F2-4F91-46A3-86D2-06885CC14A4C}">
      <dsp:nvSpPr>
        <dsp:cNvPr id="0" name=""/>
        <dsp:cNvSpPr/>
      </dsp:nvSpPr>
      <dsp:spPr>
        <a:xfrm>
          <a:off x="81906" y="282920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ED671F-FB81-4B70-8262-F112CDBD2F38}">
      <dsp:nvSpPr>
        <dsp:cNvPr id="0" name=""/>
        <dsp:cNvSpPr/>
      </dsp:nvSpPr>
      <dsp:spPr>
        <a:xfrm>
          <a:off x="986613" y="1509954"/>
          <a:ext cx="5891109" cy="754977"/>
        </a:xfrm>
        <a:prstGeom prst="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5865114"/>
              <a:satOff val="-13363"/>
              <a:lumOff val="53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Visual Graph Query Formulation &amp; Guidance</a:t>
          </a:r>
          <a:endParaRPr lang="en-US" sz="2500" kern="1200" dirty="0"/>
        </a:p>
      </dsp:txBody>
      <dsp:txXfrm>
        <a:off x="986613" y="1509954"/>
        <a:ext cx="5891109" cy="754977"/>
      </dsp:txXfrm>
    </dsp:sp>
    <dsp:sp modelId="{3135FDFA-5C4C-436B-8EB0-0C2BC1EAE56C}">
      <dsp:nvSpPr>
        <dsp:cNvPr id="0" name=""/>
        <dsp:cNvSpPr/>
      </dsp:nvSpPr>
      <dsp:spPr>
        <a:xfrm>
          <a:off x="514752" y="1415581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5865114"/>
              <a:satOff val="-13363"/>
              <a:lumOff val="536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CE3BA6-3FED-4BC3-983F-B189EB0A495B}">
      <dsp:nvSpPr>
        <dsp:cNvPr id="0" name=""/>
        <dsp:cNvSpPr/>
      </dsp:nvSpPr>
      <dsp:spPr>
        <a:xfrm>
          <a:off x="986613" y="2642615"/>
          <a:ext cx="5891109" cy="754977"/>
        </a:xfrm>
        <a:prstGeom prst="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1730229"/>
              <a:satOff val="-26725"/>
              <a:lumOff val="1072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Visual Action-aware Graph Query Processing</a:t>
          </a:r>
          <a:endParaRPr lang="en-US" sz="2500" kern="1200" dirty="0"/>
        </a:p>
      </dsp:txBody>
      <dsp:txXfrm>
        <a:off x="986613" y="2642615"/>
        <a:ext cx="5891109" cy="754977"/>
      </dsp:txXfrm>
    </dsp:sp>
    <dsp:sp modelId="{325601FD-86B2-4AF3-B06C-8A10B468FF4F}">
      <dsp:nvSpPr>
        <dsp:cNvPr id="0" name=""/>
        <dsp:cNvSpPr/>
      </dsp:nvSpPr>
      <dsp:spPr>
        <a:xfrm>
          <a:off x="514752" y="2548243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1730229"/>
              <a:satOff val="-26725"/>
              <a:lumOff val="1072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C6E202-4D7F-4666-B3CA-8350D9BC74F7}">
      <dsp:nvSpPr>
        <dsp:cNvPr id="0" name=""/>
        <dsp:cNvSpPr/>
      </dsp:nvSpPr>
      <dsp:spPr>
        <a:xfrm>
          <a:off x="553767" y="3775277"/>
          <a:ext cx="6323955" cy="754977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263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Query Results Exploration &amp; Visualization</a:t>
          </a:r>
          <a:endParaRPr lang="en-US" sz="2500" kern="1200" dirty="0"/>
        </a:p>
      </dsp:txBody>
      <dsp:txXfrm>
        <a:off x="553767" y="3775277"/>
        <a:ext cx="6323955" cy="754977"/>
      </dsp:txXfrm>
    </dsp:sp>
    <dsp:sp modelId="{9BE90025-9B28-446F-A143-5E4B755D3448}">
      <dsp:nvSpPr>
        <dsp:cNvPr id="0" name=""/>
        <dsp:cNvSpPr/>
      </dsp:nvSpPr>
      <dsp:spPr>
        <a:xfrm>
          <a:off x="81906" y="3680905"/>
          <a:ext cx="943721" cy="943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2333B-35DA-4465-82A6-E33F63EFA85D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5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C88FDB-4F82-48A4-962F-49FF8A72970B}">
      <dsp:nvSpPr>
        <dsp:cNvPr id="0" name=""/>
        <dsp:cNvSpPr/>
      </dsp:nvSpPr>
      <dsp:spPr>
        <a:xfrm>
          <a:off x="2743199" y="406796"/>
          <a:ext cx="2641600" cy="14446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Manual</a:t>
          </a:r>
          <a:endParaRPr lang="en-US" sz="4000" kern="1200" dirty="0"/>
        </a:p>
      </dsp:txBody>
      <dsp:txXfrm>
        <a:off x="2813720" y="477317"/>
        <a:ext cx="2500558" cy="1303582"/>
      </dsp:txXfrm>
    </dsp:sp>
    <dsp:sp modelId="{1BA414FF-5787-4D92-94B8-0C707E932098}">
      <dsp:nvSpPr>
        <dsp:cNvPr id="0" name=""/>
        <dsp:cNvSpPr/>
      </dsp:nvSpPr>
      <dsp:spPr>
        <a:xfrm>
          <a:off x="2743199" y="2032000"/>
          <a:ext cx="2641600" cy="14446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-3039673"/>
              <a:satOff val="3213"/>
              <a:lumOff val="-589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Data-driven</a:t>
          </a:r>
          <a:endParaRPr lang="en-US" sz="4000" kern="1200" dirty="0"/>
        </a:p>
      </dsp:txBody>
      <dsp:txXfrm>
        <a:off x="2813720" y="2102521"/>
        <a:ext cx="2500558" cy="13035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7E42C-0710-4036-A269-D4034B7C991F}">
      <dsp:nvSpPr>
        <dsp:cNvPr id="0" name=""/>
        <dsp:cNvSpPr/>
      </dsp:nvSpPr>
      <dsp:spPr>
        <a:xfrm>
          <a:off x="754945" y="806412"/>
          <a:ext cx="2419239" cy="2419239"/>
        </a:xfrm>
        <a:prstGeom prst="ellipse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7B5C7-A7DC-4938-A924-7EF16044E7F5}">
      <dsp:nvSpPr>
        <dsp:cNvPr id="0" name=""/>
        <dsp:cNvSpPr/>
      </dsp:nvSpPr>
      <dsp:spPr>
        <a:xfrm>
          <a:off x="1239214" y="1267340"/>
          <a:ext cx="1451543" cy="1451543"/>
        </a:xfrm>
        <a:prstGeom prst="ellipse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3AA40-5C7E-4491-90FC-4DC03FF91A42}">
      <dsp:nvSpPr>
        <dsp:cNvPr id="0" name=""/>
        <dsp:cNvSpPr/>
      </dsp:nvSpPr>
      <dsp:spPr>
        <a:xfrm>
          <a:off x="1722641" y="1774108"/>
          <a:ext cx="483847" cy="4838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4D4F4-27EB-4D23-9455-E66A1F3BD682}">
      <dsp:nvSpPr>
        <dsp:cNvPr id="0" name=""/>
        <dsp:cNvSpPr/>
      </dsp:nvSpPr>
      <dsp:spPr>
        <a:xfrm>
          <a:off x="3420549" y="0"/>
          <a:ext cx="3033193" cy="70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Diverse content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3420549" y="0"/>
        <a:ext cx="3033193" cy="705611"/>
      </dsp:txXfrm>
    </dsp:sp>
    <dsp:sp modelId="{2CBA102E-D76A-40EE-A98B-91FCF1915DC3}">
      <dsp:nvSpPr>
        <dsp:cNvPr id="0" name=""/>
        <dsp:cNvSpPr/>
      </dsp:nvSpPr>
      <dsp:spPr>
        <a:xfrm>
          <a:off x="3274986" y="352805"/>
          <a:ext cx="3024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C3739-6417-4498-B93E-250888A42767}">
      <dsp:nvSpPr>
        <dsp:cNvPr id="0" name=""/>
        <dsp:cNvSpPr/>
      </dsp:nvSpPr>
      <dsp:spPr>
        <a:xfrm rot="5400000">
          <a:off x="1820188" y="530014"/>
          <a:ext cx="1662823" cy="130921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56156-5F2E-4A14-8BAE-1D4D1F0B1496}">
      <dsp:nvSpPr>
        <dsp:cNvPr id="0" name=""/>
        <dsp:cNvSpPr/>
      </dsp:nvSpPr>
      <dsp:spPr>
        <a:xfrm>
          <a:off x="3380785" y="694801"/>
          <a:ext cx="1956426" cy="70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Portable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3380785" y="694801"/>
        <a:ext cx="1956426" cy="705611"/>
      </dsp:txXfrm>
    </dsp:sp>
    <dsp:sp modelId="{DEF6E516-B964-49A5-86C1-F176C6865DB5}">
      <dsp:nvSpPr>
        <dsp:cNvPr id="0" name=""/>
        <dsp:cNvSpPr/>
      </dsp:nvSpPr>
      <dsp:spPr>
        <a:xfrm>
          <a:off x="3274986" y="1058417"/>
          <a:ext cx="3024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F114E-5D4F-42C6-9155-D79116E20BAD}">
      <dsp:nvSpPr>
        <dsp:cNvPr id="0" name=""/>
        <dsp:cNvSpPr/>
      </dsp:nvSpPr>
      <dsp:spPr>
        <a:xfrm rot="5400000">
          <a:off x="2144677" y="1224618"/>
          <a:ext cx="1295744" cy="962453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BCC74-F245-4D38-9632-F89910B97754}">
      <dsp:nvSpPr>
        <dsp:cNvPr id="0" name=""/>
        <dsp:cNvSpPr/>
      </dsp:nvSpPr>
      <dsp:spPr>
        <a:xfrm>
          <a:off x="3448239" y="1454462"/>
          <a:ext cx="2669968" cy="70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Auto maintenance</a:t>
          </a:r>
          <a:endParaRPr lang="en-US" sz="2400" b="1" kern="1200" dirty="0">
            <a:solidFill>
              <a:srgbClr val="FF0000"/>
            </a:solidFill>
          </a:endParaRPr>
        </a:p>
      </dsp:txBody>
      <dsp:txXfrm>
        <a:off x="3448239" y="1454462"/>
        <a:ext cx="2669968" cy="705611"/>
      </dsp:txXfrm>
    </dsp:sp>
    <dsp:sp modelId="{9DC1A483-F083-4A5D-8FE7-EFEF95A7D00F}">
      <dsp:nvSpPr>
        <dsp:cNvPr id="0" name=""/>
        <dsp:cNvSpPr/>
      </dsp:nvSpPr>
      <dsp:spPr>
        <a:xfrm>
          <a:off x="3274986" y="1764028"/>
          <a:ext cx="3024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5DD8-4550-4C55-8D10-CC9E6E925806}">
      <dsp:nvSpPr>
        <dsp:cNvPr id="0" name=""/>
        <dsp:cNvSpPr/>
      </dsp:nvSpPr>
      <dsp:spPr>
        <a:xfrm rot="5400000">
          <a:off x="2502039" y="1918658"/>
          <a:ext cx="925762" cy="615696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25C3D-AB57-4596-B6B9-252E46880BE1}">
      <dsp:nvSpPr>
        <dsp:cNvPr id="0" name=""/>
        <dsp:cNvSpPr/>
      </dsp:nvSpPr>
      <dsp:spPr>
        <a:xfrm>
          <a:off x="531873" y="902371"/>
          <a:ext cx="2707113" cy="2707113"/>
        </a:xfrm>
        <a:prstGeom prst="ellipse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24E0D5-A3BB-496D-9A9D-711930FDA3C5}">
      <dsp:nvSpPr>
        <dsp:cNvPr id="0" name=""/>
        <dsp:cNvSpPr/>
      </dsp:nvSpPr>
      <dsp:spPr>
        <a:xfrm>
          <a:off x="1032283" y="1443793"/>
          <a:ext cx="1624268" cy="1624268"/>
        </a:xfrm>
        <a:prstGeom prst="ellipse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8797671"/>
              <a:satOff val="-20044"/>
              <a:lumOff val="804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2B2A31-0D1B-4701-A8A2-8CB3DC7D2C55}">
      <dsp:nvSpPr>
        <dsp:cNvPr id="0" name=""/>
        <dsp:cNvSpPr/>
      </dsp:nvSpPr>
      <dsp:spPr>
        <a:xfrm>
          <a:off x="1573706" y="1985216"/>
          <a:ext cx="541422" cy="5414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9EAE8F-3884-4581-B747-ACCC7BB35F61}">
      <dsp:nvSpPr>
        <dsp:cNvPr id="0" name=""/>
        <dsp:cNvSpPr/>
      </dsp:nvSpPr>
      <dsp:spPr>
        <a:xfrm>
          <a:off x="3506894" y="24863"/>
          <a:ext cx="2665681" cy="789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Efficient detection algorithm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6894" y="24863"/>
        <a:ext cx="2665681" cy="789574"/>
      </dsp:txXfrm>
    </dsp:sp>
    <dsp:sp modelId="{7640A4F2-C9C5-4DAD-A7C5-060E567D6251}">
      <dsp:nvSpPr>
        <dsp:cNvPr id="0" name=""/>
        <dsp:cNvSpPr/>
      </dsp:nvSpPr>
      <dsp:spPr>
        <a:xfrm>
          <a:off x="3310770" y="394787"/>
          <a:ext cx="338389" cy="0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6B9903E-4EBC-4C1B-947F-690CA286D346}">
      <dsp:nvSpPr>
        <dsp:cNvPr id="0" name=""/>
        <dsp:cNvSpPr/>
      </dsp:nvSpPr>
      <dsp:spPr>
        <a:xfrm rot="5400000">
          <a:off x="1646572" y="593083"/>
          <a:ext cx="1860689" cy="1464999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C0A7FC3-B521-45EA-A731-56ADF7267050}">
      <dsp:nvSpPr>
        <dsp:cNvPr id="0" name=""/>
        <dsp:cNvSpPr/>
      </dsp:nvSpPr>
      <dsp:spPr>
        <a:xfrm>
          <a:off x="3525891" y="806148"/>
          <a:ext cx="1871617" cy="789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Immediate notification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25891" y="806148"/>
        <a:ext cx="1871617" cy="789574"/>
      </dsp:txXfrm>
    </dsp:sp>
    <dsp:sp modelId="{DA7F67BF-6B44-4BE6-96A9-67605DCD5ACE}">
      <dsp:nvSpPr>
        <dsp:cNvPr id="0" name=""/>
        <dsp:cNvSpPr/>
      </dsp:nvSpPr>
      <dsp:spPr>
        <a:xfrm>
          <a:off x="3310770" y="1184362"/>
          <a:ext cx="338389" cy="0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9371E87-FA64-498C-841B-9EA1A6993BB0}">
      <dsp:nvSpPr>
        <dsp:cNvPr id="0" name=""/>
        <dsp:cNvSpPr/>
      </dsp:nvSpPr>
      <dsp:spPr>
        <a:xfrm rot="5400000">
          <a:off x="2045962" y="1370340"/>
          <a:ext cx="1449930" cy="1076980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0B333EE-FD2A-4D5C-9B6A-104661086398}">
      <dsp:nvSpPr>
        <dsp:cNvPr id="0" name=""/>
        <dsp:cNvSpPr/>
      </dsp:nvSpPr>
      <dsp:spPr>
        <a:xfrm>
          <a:off x="3459560" y="1579149"/>
          <a:ext cx="2714477" cy="789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Cognitive impact on users doesn’t matter!</a:t>
          </a:r>
          <a:endParaRPr lang="en-US" sz="1800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59560" y="1579149"/>
        <a:ext cx="2714477" cy="789574"/>
      </dsp:txXfrm>
    </dsp:sp>
    <dsp:sp modelId="{86905B3B-699F-4AA9-B5F5-B4837969BA74}">
      <dsp:nvSpPr>
        <dsp:cNvPr id="0" name=""/>
        <dsp:cNvSpPr/>
      </dsp:nvSpPr>
      <dsp:spPr>
        <a:xfrm>
          <a:off x="3310770" y="1973937"/>
          <a:ext cx="338389" cy="0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CAA4DA5-3BA0-4104-98B9-C5E7E43B2C9E}">
      <dsp:nvSpPr>
        <dsp:cNvPr id="0" name=""/>
        <dsp:cNvSpPr/>
      </dsp:nvSpPr>
      <dsp:spPr>
        <a:xfrm rot="5400000">
          <a:off x="2445848" y="2146966"/>
          <a:ext cx="1035922" cy="688960"/>
        </a:xfrm>
        <a:prstGeom prst="line">
          <a:avLst/>
        </a:prstGeom>
        <a:noFill/>
        <a:ln w="100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AB255-5138-49D1-A021-3B934A19A46B}">
      <dsp:nvSpPr>
        <dsp:cNvPr id="0" name=""/>
        <dsp:cNvSpPr/>
      </dsp:nvSpPr>
      <dsp:spPr>
        <a:xfrm>
          <a:off x="0" y="0"/>
          <a:ext cx="3878289" cy="5108183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506D43-E10B-43F3-9BE4-7F3F8EE5856A}">
      <dsp:nvSpPr>
        <dsp:cNvPr id="0" name=""/>
        <dsp:cNvSpPr/>
      </dsp:nvSpPr>
      <dsp:spPr>
        <a:xfrm>
          <a:off x="1939144" y="513561"/>
          <a:ext cx="2520888" cy="1209202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Reduction of Interruption cost and frustration 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8172" y="572589"/>
        <a:ext cx="2402832" cy="1091146"/>
      </dsp:txXfrm>
    </dsp:sp>
    <dsp:sp modelId="{F14D3799-0451-4BF1-829C-3178F9736CD0}">
      <dsp:nvSpPr>
        <dsp:cNvPr id="0" name=""/>
        <dsp:cNvSpPr/>
      </dsp:nvSpPr>
      <dsp:spPr>
        <a:xfrm>
          <a:off x="1939144" y="1873914"/>
          <a:ext cx="2520888" cy="1209202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React faster to notifications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8172" y="1932942"/>
        <a:ext cx="2402832" cy="1091146"/>
      </dsp:txXfrm>
    </dsp:sp>
    <dsp:sp modelId="{A98BA5FF-C296-46D9-94D0-D6A43CD0893D}">
      <dsp:nvSpPr>
        <dsp:cNvPr id="0" name=""/>
        <dsp:cNvSpPr/>
      </dsp:nvSpPr>
      <dsp:spPr>
        <a:xfrm>
          <a:off x="1939144" y="3234268"/>
          <a:ext cx="2520888" cy="1209202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Task-relevant notifications should be delivered at Medium or Fine breakpoints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8172" y="3293296"/>
        <a:ext cx="2402832" cy="10911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CF8EA-3780-485D-ADE7-6AB649108625}">
      <dsp:nvSpPr>
        <dsp:cNvPr id="0" name=""/>
        <dsp:cNvSpPr/>
      </dsp:nvSpPr>
      <dsp:spPr>
        <a:xfrm rot="5400000">
          <a:off x="3203885" y="-693988"/>
          <a:ext cx="2087874" cy="399795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Given a graph DB </a:t>
          </a:r>
          <a:r>
            <a:rPr lang="en-US" sz="2200" kern="1200" dirty="0" smtClean="0">
              <a:solidFill>
                <a:srgbClr val="FF0000"/>
              </a:solidFill>
            </a:rPr>
            <a:t>D </a:t>
          </a:r>
          <a:r>
            <a:rPr lang="en-US" sz="2200" kern="1200" dirty="0" smtClean="0"/>
            <a:t>and a query graph </a:t>
          </a:r>
          <a:r>
            <a:rPr lang="en-US" sz="2200" kern="1200" dirty="0" smtClean="0">
              <a:solidFill>
                <a:srgbClr val="FF0000"/>
              </a:solidFill>
            </a:rPr>
            <a:t>Q</a:t>
          </a:r>
          <a:r>
            <a:rPr lang="en-US" sz="2200" kern="1200" dirty="0" smtClean="0"/>
            <a:t>, find all data graphs in </a:t>
          </a:r>
          <a:r>
            <a:rPr lang="en-US" sz="2200" kern="1200" dirty="0" smtClean="0">
              <a:solidFill>
                <a:srgbClr val="FF0000"/>
              </a:solidFill>
            </a:rPr>
            <a:t>D</a:t>
          </a:r>
          <a:r>
            <a:rPr lang="en-US" sz="2200" kern="1200" dirty="0" smtClean="0"/>
            <a:t> in which </a:t>
          </a:r>
          <a:r>
            <a:rPr lang="en-US" sz="2200" kern="1200" dirty="0" smtClean="0">
              <a:solidFill>
                <a:srgbClr val="FF0000"/>
              </a:solidFill>
            </a:rPr>
            <a:t>Q</a:t>
          </a:r>
          <a:r>
            <a:rPr lang="en-US" sz="2200" kern="1200" dirty="0" smtClean="0"/>
            <a:t> is a subgraph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Subgraph isomorphism from </a:t>
          </a:r>
          <a:r>
            <a:rPr lang="en-US" sz="2200" kern="1200" dirty="0" smtClean="0">
              <a:solidFill>
                <a:srgbClr val="FF0000"/>
              </a:solidFill>
            </a:rPr>
            <a:t>Q</a:t>
          </a:r>
          <a:r>
            <a:rPr lang="en-US" sz="2200" kern="1200" dirty="0" smtClean="0"/>
            <a:t> to </a:t>
          </a:r>
          <a:r>
            <a:rPr lang="en-US" sz="2200" kern="1200" dirty="0" smtClean="0">
              <a:solidFill>
                <a:srgbClr val="FF0000"/>
              </a:solidFill>
            </a:rPr>
            <a:t>G </a:t>
          </a:r>
          <a:r>
            <a:rPr lang="en-US" sz="2200" kern="1200" dirty="0" smtClean="0">
              <a:solidFill>
                <a:srgbClr val="FF0000"/>
              </a:solidFill>
              <a:sym typeface="Symbol"/>
            </a:rPr>
            <a:t></a:t>
          </a:r>
          <a:r>
            <a:rPr lang="en-US" sz="2200" kern="1200" dirty="0" smtClean="0">
              <a:solidFill>
                <a:srgbClr val="FF0000"/>
              </a:solidFill>
            </a:rPr>
            <a:t>D</a:t>
          </a:r>
          <a:endParaRPr lang="en-US" sz="2200" kern="1200" dirty="0">
            <a:solidFill>
              <a:srgbClr val="FF0000"/>
            </a:solidFill>
          </a:endParaRPr>
        </a:p>
      </dsp:txBody>
      <dsp:txXfrm rot="-5400000">
        <a:off x="2248847" y="362972"/>
        <a:ext cx="3896028" cy="1884030"/>
      </dsp:txXfrm>
    </dsp:sp>
    <dsp:sp modelId="{CF788DEF-F729-400E-B54F-8BEE5962AC74}">
      <dsp:nvSpPr>
        <dsp:cNvPr id="0" name=""/>
        <dsp:cNvSpPr/>
      </dsp:nvSpPr>
      <dsp:spPr>
        <a:xfrm>
          <a:off x="0" y="65"/>
          <a:ext cx="2248847" cy="26098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Subgraph Containment</a:t>
          </a:r>
          <a:endParaRPr lang="en-US" sz="2800" kern="1200" dirty="0"/>
        </a:p>
      </dsp:txBody>
      <dsp:txXfrm>
        <a:off x="109780" y="109845"/>
        <a:ext cx="2029287" cy="2390283"/>
      </dsp:txXfrm>
    </dsp:sp>
    <dsp:sp modelId="{8C59F1CF-C9AE-4ACF-9A87-46D46D165DA9}">
      <dsp:nvSpPr>
        <dsp:cNvPr id="0" name=""/>
        <dsp:cNvSpPr/>
      </dsp:nvSpPr>
      <dsp:spPr>
        <a:xfrm rot="5400000">
          <a:off x="3203885" y="2046346"/>
          <a:ext cx="2087874" cy="3997950"/>
        </a:xfrm>
        <a:prstGeom prst="round2SameRect">
          <a:avLst/>
        </a:prstGeom>
        <a:solidFill>
          <a:schemeClr val="accent3">
            <a:tint val="40000"/>
            <a:alpha val="90000"/>
            <a:hueOff val="18197034"/>
            <a:satOff val="-35078"/>
            <a:lumOff val="1381"/>
            <a:alphaOff val="0"/>
          </a:schemeClr>
        </a:solidFill>
        <a:ln w="10000" cap="flat" cmpd="sng" algn="ctr">
          <a:solidFill>
            <a:schemeClr val="accent3">
              <a:tint val="40000"/>
              <a:alpha val="90000"/>
              <a:hueOff val="18197034"/>
              <a:satOff val="-35078"/>
              <a:lumOff val="1381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Data graphs that </a:t>
          </a:r>
          <a:r>
            <a:rPr lang="en-US" sz="2200" kern="1200" dirty="0" smtClean="0">
              <a:solidFill>
                <a:srgbClr val="FF0000"/>
              </a:solidFill>
            </a:rPr>
            <a:t>“approximately” </a:t>
          </a:r>
          <a:r>
            <a:rPr lang="en-US" sz="2200" kern="1200" dirty="0" smtClean="0"/>
            <a:t>contain the query graph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Use </a:t>
          </a:r>
          <a:r>
            <a:rPr lang="en-US" sz="2200" kern="1200" dirty="0" smtClean="0">
              <a:solidFill>
                <a:srgbClr val="FF0000"/>
              </a:solidFill>
            </a:rPr>
            <a:t>subgraph distance </a:t>
          </a:r>
          <a:r>
            <a:rPr lang="en-US" sz="2200" kern="1200" dirty="0" smtClean="0"/>
            <a:t>based on </a:t>
          </a:r>
          <a:r>
            <a:rPr lang="en-US" sz="2200" kern="1200" dirty="0" smtClean="0">
              <a:solidFill>
                <a:srgbClr val="FF0000"/>
              </a:solidFill>
            </a:rPr>
            <a:t>maximum connected common subgraph (MCCS)</a:t>
          </a:r>
          <a:endParaRPr lang="en-US" sz="2200" kern="1200" dirty="0">
            <a:solidFill>
              <a:srgbClr val="FF0000"/>
            </a:solidFill>
          </a:endParaRPr>
        </a:p>
      </dsp:txBody>
      <dsp:txXfrm rot="-5400000">
        <a:off x="2248847" y="3103306"/>
        <a:ext cx="3896028" cy="1884030"/>
      </dsp:txXfrm>
    </dsp:sp>
    <dsp:sp modelId="{5DA001FB-D30F-4D51-A29B-DE73706A0F0A}">
      <dsp:nvSpPr>
        <dsp:cNvPr id="0" name=""/>
        <dsp:cNvSpPr/>
      </dsp:nvSpPr>
      <dsp:spPr>
        <a:xfrm>
          <a:off x="0" y="2740400"/>
          <a:ext cx="2248847" cy="2609843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3">
              <a:hueOff val="17595342"/>
              <a:satOff val="-40088"/>
              <a:lumOff val="1608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Subgraph Similarity </a:t>
          </a:r>
          <a:endParaRPr lang="en-US" sz="3500" kern="1200" dirty="0"/>
        </a:p>
      </dsp:txBody>
      <dsp:txXfrm>
        <a:off x="109780" y="2850180"/>
        <a:ext cx="2029287" cy="2390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7EA29F-9A68-4BB9-A8F2-4704198055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D49419-A5F8-4FF8-99EB-A11DAF8FCA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64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2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1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0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7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8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8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1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8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0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8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964D1-C9E1-4355-8AD1-C71714BD87E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8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8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49419-A5F8-4FF8-99EB-A11DAF8FCA6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cstate="print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75611" y="2061414"/>
            <a:ext cx="6709610" cy="549443"/>
          </a:xfrm>
          <a:prstGeom prst="rect">
            <a:avLst/>
          </a:prstGeom>
        </p:spPr>
        <p:txBody>
          <a:bodyPr anchor="b"/>
          <a:lstStyle>
            <a:lvl1pPr algn="ctr">
              <a:defRPr b="1" cap="none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8"/>
          <p:cNvSpPr>
            <a:spLocks noGrp="1"/>
          </p:cNvSpPr>
          <p:nvPr>
            <p:ph type="subTitle" idx="1"/>
          </p:nvPr>
        </p:nvSpPr>
        <p:spPr>
          <a:xfrm>
            <a:off x="1383629" y="3210586"/>
            <a:ext cx="6705600" cy="17853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3032" y="1330035"/>
            <a:ext cx="8406063" cy="530337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buSzPct val="80000"/>
              <a:buFontTx/>
              <a:buBlip>
                <a:blip/>
              </a:buBlip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buSzPct val="80000"/>
              <a:buFontTx/>
              <a:buBlip>
                <a:blip/>
              </a:buBlip>
              <a:defRPr sz="2400">
                <a:solidFill>
                  <a:schemeClr val="accent6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Placeholder 21"/>
          <p:cNvSpPr>
            <a:spLocks noGrp="1"/>
          </p:cNvSpPr>
          <p:nvPr>
            <p:ph type="title"/>
          </p:nvPr>
        </p:nvSpPr>
        <p:spPr>
          <a:xfrm>
            <a:off x="120059" y="112520"/>
            <a:ext cx="7283632" cy="685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4000" b="1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2095" y="60923"/>
            <a:ext cx="1291905" cy="621024"/>
            <a:chOff x="287326" y="1712460"/>
            <a:chExt cx="8528210" cy="39014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6" y="1712460"/>
              <a:ext cx="3901440" cy="39014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326" y="1811229"/>
              <a:ext cx="4010543" cy="3661236"/>
            </a:xfrm>
            <a:prstGeom prst="rect">
              <a:avLst/>
            </a:prstGeom>
            <a:noFill/>
            <a:ln w="34925">
              <a:solidFill>
                <a:srgbClr val="FFFFFF"/>
              </a:solidFill>
              <a:miter lim="800000"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 descr="handshak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89" y="3099654"/>
              <a:ext cx="1882814" cy="141211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129111" y="183325"/>
            <a:ext cx="7370647" cy="685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4000" b="1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83653" y="219109"/>
            <a:ext cx="1291905" cy="621024"/>
            <a:chOff x="287326" y="1712460"/>
            <a:chExt cx="8528210" cy="39014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6" y="1712460"/>
              <a:ext cx="3901440" cy="39014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326" y="1811229"/>
              <a:ext cx="4010543" cy="3661236"/>
            </a:xfrm>
            <a:prstGeom prst="rect">
              <a:avLst/>
            </a:prstGeom>
            <a:noFill/>
            <a:ln w="34925">
              <a:solidFill>
                <a:srgbClr val="FFFFFF"/>
              </a:solidFill>
              <a:miter lim="800000"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 descr="handshak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89" y="3099654"/>
              <a:ext cx="1882814" cy="141211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930275"/>
            <a:ext cx="533400" cy="360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CB2DBF0A-E637-4C36-833D-92CDADC0F9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1"/>
          <p:cNvSpPr>
            <a:spLocks noGrp="1"/>
          </p:cNvSpPr>
          <p:nvPr>
            <p:ph type="title"/>
          </p:nvPr>
        </p:nvSpPr>
        <p:spPr>
          <a:xfrm>
            <a:off x="269338" y="243829"/>
            <a:ext cx="7366571" cy="685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000" b="1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930275"/>
            <a:ext cx="533400" cy="3603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1A05ED55-ABFD-407B-84C5-D3335DD56086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726261" y="100669"/>
            <a:ext cx="1417739" cy="645952"/>
            <a:chOff x="287326" y="1712460"/>
            <a:chExt cx="8528210" cy="39014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6" y="1712460"/>
              <a:ext cx="3901440" cy="39014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326" y="1811229"/>
              <a:ext cx="4010543" cy="3661236"/>
            </a:xfrm>
            <a:prstGeom prst="rect">
              <a:avLst/>
            </a:prstGeom>
            <a:noFill/>
            <a:ln w="34925">
              <a:solidFill>
                <a:srgbClr val="FFFFFF"/>
              </a:solidFill>
              <a:miter lim="800000"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 descr="handshak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2689" y="3099654"/>
              <a:ext cx="1882814" cy="141211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</p:spTree>
    <p:extLst>
      <p:ext uri="{BB962C8B-B14F-4D97-AF65-F5344CB8AC3E}">
        <p14:creationId xmlns:p14="http://schemas.microsoft.com/office/powerpoint/2010/main" val="1587230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1227138"/>
            <a:ext cx="9144000" cy="319087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10600" y="985838"/>
            <a:ext cx="533400" cy="2492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066800"/>
            <a:ext cx="8553450" cy="1285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Arial" pitchFamily="34" charset="0"/>
          <a:ea typeface="Verdana" pitchFamily="34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Verdana" pitchFamily="34" charset="0"/>
          <a:cs typeface="Arial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E7BC29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092A7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://dblp.uni-trier.de/db/journals/cacm/cacm59.html#AbadiAABBCCDDFG1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0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42.jpg"/><Relationship Id="rId10" Type="http://schemas.microsoft.com/office/2007/relationships/diagramDrawing" Target="../diagrams/drawing6.xml"/><Relationship Id="rId4" Type="http://schemas.openxmlformats.org/officeDocument/2006/relationships/image" Target="../media/image41.png"/><Relationship Id="rId9" Type="http://schemas.openxmlformats.org/officeDocument/2006/relationships/diagramColors" Target="../diagrams/colors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hyperlink" Target="https://www.youtube.com/watch?v=DdX6m_WeLuQ&amp;feature=youtu.be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73.png"/><Relationship Id="rId7" Type="http://schemas.openxmlformats.org/officeDocument/2006/relationships/image" Target="../media/image4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9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hyperlink" Target="https://www.youtube.com/watch?v=4k4XBxxdD_4&amp;feature=youtu.be" TargetMode="External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0.jpeg"/><Relationship Id="rId5" Type="http://schemas.openxmlformats.org/officeDocument/2006/relationships/image" Target="../media/image44.png"/><Relationship Id="rId10" Type="http://schemas.openxmlformats.org/officeDocument/2006/relationships/image" Target="../media/image79.jpeg"/><Relationship Id="rId4" Type="http://schemas.openxmlformats.org/officeDocument/2006/relationships/image" Target="../media/image78.jpg"/><Relationship Id="rId9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8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://dblp.uni-trier.de/db/journals/cacm/cacm59.html#AbadiAABBCCDDFG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62"/>
            <a:ext cx="9144000" cy="6818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00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28676" y="-433503"/>
            <a:ext cx="7486650" cy="1905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Graph Querying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Meets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HCI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: State of the Art and Future Directions</a:t>
            </a:r>
          </a:p>
        </p:txBody>
      </p:sp>
      <p:sp>
        <p:nvSpPr>
          <p:cNvPr id="770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95800"/>
            <a:ext cx="6248400" cy="1003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/>
              <a:t>    </a:t>
            </a:r>
            <a:endParaRPr lang="en-US" sz="2400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4378" y="2971661"/>
            <a:ext cx="369610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 smtClean="0">
                <a:solidFill>
                  <a:srgbClr val="FFFF00"/>
                </a:solidFill>
              </a:rPr>
              <a:t>Sourav </a:t>
            </a:r>
            <a:r>
              <a:rPr lang="en-US" sz="2600" b="1" dirty="0">
                <a:solidFill>
                  <a:srgbClr val="FFFF00"/>
                </a:solidFill>
              </a:rPr>
              <a:t>S </a:t>
            </a:r>
            <a:r>
              <a:rPr lang="en-US" sz="2600" b="1" dirty="0" smtClean="0">
                <a:solidFill>
                  <a:srgbClr val="FFFF00"/>
                </a:solidFill>
              </a:rPr>
              <a:t>Bhowmick    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Nanyang Technological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Univ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Singapore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 smtClean="0">
              <a:solidFill>
                <a:srgbClr val="99FFCC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>
              <a:solidFill>
                <a:srgbClr val="99FFCC"/>
              </a:soli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sz="2800" b="0" dirty="0">
              <a:solidFill>
                <a:srgbClr val="66FF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97077" y="2969116"/>
            <a:ext cx="355172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 smtClean="0">
                <a:solidFill>
                  <a:schemeClr val="bg2">
                    <a:lumMod val="75000"/>
                  </a:schemeClr>
                </a:solidFill>
              </a:rPr>
              <a:t>Byron Choi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Hong Kong Baptist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Univ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Hong Kong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 smtClean="0">
              <a:solidFill>
                <a:srgbClr val="99FFCC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>
              <a:solidFill>
                <a:srgbClr val="99FFCC"/>
              </a:soli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sz="2800" b="0" dirty="0">
              <a:solidFill>
                <a:srgbClr val="66FF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68718" y="5353252"/>
            <a:ext cx="4194608" cy="178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dirty="0" smtClean="0">
                <a:solidFill>
                  <a:schemeClr val="bg2">
                    <a:lumMod val="75000"/>
                  </a:schemeClr>
                </a:solidFill>
              </a:rPr>
              <a:t>Chengkai Li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Univ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of Texas at Arlington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USA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 smtClean="0">
              <a:solidFill>
                <a:srgbClr val="99FFCC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000" b="1" dirty="0">
              <a:solidFill>
                <a:srgbClr val="99FFCC"/>
              </a:soli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sz="2800" b="0" dirty="0">
              <a:solidFill>
                <a:srgbClr val="66FF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7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7419" y="257472"/>
            <a:ext cx="6458552" cy="685800"/>
          </a:xfrm>
        </p:spPr>
        <p:txBody>
          <a:bodyPr/>
          <a:lstStyle/>
          <a:p>
            <a:pPr algn="ctr"/>
            <a:r>
              <a:rPr lang="en-US" dirty="0" smtClean="0"/>
              <a:t>Visual Graph Querying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7" y="2348564"/>
            <a:ext cx="8171847" cy="441384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85615" y="1366787"/>
            <a:ext cx="8434872" cy="8543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n-US" altLang="en-US" sz="2800" b="1" dirty="0" smtClean="0"/>
              <a:t>Usability and good UI design are closely related</a:t>
            </a:r>
            <a:endParaRPr lang="en-US" altLang="en-US" sz="2800" b="1" dirty="0"/>
          </a:p>
        </p:txBody>
      </p:sp>
      <p:sp>
        <p:nvSpPr>
          <p:cNvPr id="6" name="Rounded Rectangle 5"/>
          <p:cNvSpPr/>
          <p:nvPr/>
        </p:nvSpPr>
        <p:spPr>
          <a:xfrm rot="20673828">
            <a:off x="415726" y="3716235"/>
            <a:ext cx="8201611" cy="1101014"/>
          </a:xfrm>
          <a:prstGeom prst="roundRect">
            <a:avLst/>
          </a:prstGeom>
          <a:solidFill>
            <a:srgbClr val="92D05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n-US" altLang="en-US" sz="2800" b="1" dirty="0"/>
              <a:t>Studying and improving usability is part of </a:t>
            </a:r>
            <a:br>
              <a:rPr lang="en-US" altLang="en-US" sz="2800" b="1" dirty="0"/>
            </a:br>
            <a:r>
              <a:rPr lang="en-US" altLang="en-US" sz="2800" b="1" dirty="0"/>
              <a:t>Human-Computer Interaction (HCI).</a:t>
            </a:r>
          </a:p>
        </p:txBody>
      </p:sp>
    </p:spTree>
    <p:extLst>
      <p:ext uri="{BB962C8B-B14F-4D97-AF65-F5344CB8AC3E}">
        <p14:creationId xmlns:p14="http://schemas.microsoft.com/office/powerpoint/2010/main" val="13526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421" y="224580"/>
            <a:ext cx="6613617" cy="685800"/>
          </a:xfrm>
        </p:spPr>
        <p:txBody>
          <a:bodyPr/>
          <a:lstStyle/>
          <a:p>
            <a:r>
              <a:rPr lang="en-US" dirty="0" smtClean="0"/>
              <a:t>Different Worlds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8370" y="1642560"/>
            <a:ext cx="6545069" cy="2352823"/>
            <a:chOff x="924135" y="2533000"/>
            <a:chExt cx="7777704" cy="3169563"/>
          </a:xfrm>
        </p:grpSpPr>
        <p:sp>
          <p:nvSpPr>
            <p:cNvPr id="3" name="Isosceles Triangle 2"/>
            <p:cNvSpPr/>
            <p:nvPr/>
          </p:nvSpPr>
          <p:spPr>
            <a:xfrm>
              <a:off x="4530008" y="4704187"/>
              <a:ext cx="1138335" cy="998376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 rot="20345470">
              <a:off x="1377308" y="4410061"/>
              <a:ext cx="7324531" cy="3373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 rot="20261552">
              <a:off x="1345490" y="4249015"/>
              <a:ext cx="2323323" cy="91423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Performance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 rot="20261552">
              <a:off x="924135" y="3406235"/>
              <a:ext cx="2323323" cy="89234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Functionalities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 rot="20350701">
              <a:off x="5888373" y="2533000"/>
              <a:ext cx="2323323" cy="91266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Usability</a:t>
              </a:r>
              <a:endParaRPr lang="en-US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29881" y="4466702"/>
            <a:ext cx="6392535" cy="2246662"/>
            <a:chOff x="780539" y="2370487"/>
            <a:chExt cx="7479298" cy="3385046"/>
          </a:xfrm>
        </p:grpSpPr>
        <p:sp>
          <p:nvSpPr>
            <p:cNvPr id="10" name="Isosceles Triangle 9"/>
            <p:cNvSpPr/>
            <p:nvPr/>
          </p:nvSpPr>
          <p:spPr>
            <a:xfrm>
              <a:off x="3759986" y="4757157"/>
              <a:ext cx="1138335" cy="998376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1618544">
              <a:off x="780539" y="4444352"/>
              <a:ext cx="7324531" cy="33733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 rot="803846">
              <a:off x="1070882" y="3113200"/>
              <a:ext cx="2323323" cy="6160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Performance</a:t>
              </a:r>
              <a:endParaRPr lang="en-US" sz="2400" dirty="0"/>
            </a:p>
          </p:txBody>
        </p:sp>
        <p:sp>
          <p:nvSpPr>
            <p:cNvPr id="13" name="Rounded Rectangle 12"/>
            <p:cNvSpPr/>
            <p:nvPr/>
          </p:nvSpPr>
          <p:spPr>
            <a:xfrm rot="807008">
              <a:off x="1292325" y="2370487"/>
              <a:ext cx="2323323" cy="68244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Functionalities</a:t>
              </a:r>
              <a:endParaRPr lang="en-US" sz="2400" dirty="0"/>
            </a:p>
          </p:txBody>
        </p:sp>
        <p:sp>
          <p:nvSpPr>
            <p:cNvPr id="14" name="Rounded Rectangle 13"/>
            <p:cNvSpPr/>
            <p:nvPr/>
          </p:nvSpPr>
          <p:spPr>
            <a:xfrm rot="846498">
              <a:off x="5936514" y="3623838"/>
              <a:ext cx="2323323" cy="132311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Usability</a:t>
              </a:r>
              <a:endParaRPr lang="en-US" sz="24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5678905" y="2473693"/>
            <a:ext cx="34650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DB World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9240" y="5725262"/>
            <a:ext cx="34650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HCI World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9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5286" y="324852"/>
            <a:ext cx="8918713" cy="685800"/>
          </a:xfrm>
        </p:spPr>
        <p:txBody>
          <a:bodyPr/>
          <a:lstStyle/>
          <a:p>
            <a:pPr algn="ctr"/>
            <a:r>
              <a:rPr lang="en-US" dirty="0" smtClean="0"/>
              <a:t>The Chasm for 40+ Years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1166591"/>
            <a:ext cx="8434873" cy="5691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8975" y="4012295"/>
            <a:ext cx="1918077" cy="1751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7" y="3803670"/>
            <a:ext cx="2146210" cy="2146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06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96" y="1712460"/>
            <a:ext cx="3901440" cy="39014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5711" y="166231"/>
            <a:ext cx="7892346" cy="685800"/>
          </a:xfrm>
        </p:spPr>
        <p:txBody>
          <a:bodyPr/>
          <a:lstStyle/>
          <a:p>
            <a:pPr algn="ctr"/>
            <a:r>
              <a:rPr lang="en-US" dirty="0" smtClean="0"/>
              <a:t>Graph Querying Meets HCI</a:t>
            </a:r>
            <a:endParaRPr lang="en-SG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326" y="1811229"/>
            <a:ext cx="4010543" cy="3661236"/>
          </a:xfrm>
          <a:prstGeom prst="rect">
            <a:avLst/>
          </a:prstGeom>
          <a:noFill/>
          <a:ln w="34925">
            <a:solidFill>
              <a:srgbClr val="FFFFFF"/>
            </a:solidFill>
            <a:miter lim="800000"/>
            <a:headEnd/>
            <a:tailEnd/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</p:pic>
      <p:pic>
        <p:nvPicPr>
          <p:cNvPr id="5" name="Picture 4" descr="handshak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2689" y="3099654"/>
            <a:ext cx="1882814" cy="14121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/>
          <p:cNvSpPr txBox="1"/>
          <p:nvPr/>
        </p:nvSpPr>
        <p:spPr>
          <a:xfrm>
            <a:off x="2098680" y="5472465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HCI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3103" y="5472465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DB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3584" y="613954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4723">
            <a:off x="926765" y="3855129"/>
            <a:ext cx="3013788" cy="697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 rot="19760046">
            <a:off x="5077306" y="3588435"/>
            <a:ext cx="3475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HCI-DRIVEN</a:t>
            </a:r>
            <a:endParaRPr lang="en-U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1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5849" y="245609"/>
            <a:ext cx="7529804" cy="685800"/>
          </a:xfrm>
        </p:spPr>
        <p:txBody>
          <a:bodyPr/>
          <a:lstStyle/>
          <a:p>
            <a:r>
              <a:rPr lang="en-US" sz="3600" dirty="0" smtClean="0"/>
              <a:t>Lessons from HCI:</a:t>
            </a:r>
            <a:br>
              <a:rPr lang="en-US" sz="3600" dirty="0" smtClean="0"/>
            </a:br>
            <a:r>
              <a:rPr lang="en-US" sz="3600" dirty="0" err="1" smtClean="0"/>
              <a:t>Schneiderman’s</a:t>
            </a:r>
            <a:r>
              <a:rPr lang="en-US" sz="3600" dirty="0" smtClean="0"/>
              <a:t> 8 Golden Rules</a:t>
            </a:r>
            <a:endParaRPr lang="en-US" sz="3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1458686"/>
            <a:ext cx="43434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Strive for consistency.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Give shortcuts to the user.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Offer informative feedback.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Make each interaction with the user yield a result.</a:t>
            </a:r>
            <a:endParaRPr kumimoji="0" lang="en-US" altLang="en-US" sz="1800" dirty="0">
              <a:latin typeface="Tahoma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495800" y="1524000"/>
            <a:ext cx="44958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Offer simple error handling.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Permit easy undo of actions.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Let the user be in control.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en-US" altLang="en-US" dirty="0">
                <a:latin typeface="Tahoma" pitchFamily="34" charset="0"/>
              </a:rPr>
              <a:t>Reduce short-term memory load on the user.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9" y="3778899"/>
            <a:ext cx="8236211" cy="28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52400" y="3279516"/>
            <a:ext cx="8839199" cy="110101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n-US" altLang="en-US" sz="2800" b="1" dirty="0" smtClean="0"/>
              <a:t>How do these “HCI lessons” impact visual graph querying?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0788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76726"/>
            <a:ext cx="7076661" cy="685800"/>
          </a:xfrm>
        </p:spPr>
        <p:txBody>
          <a:bodyPr/>
          <a:lstStyle/>
          <a:p>
            <a:pPr algn="ctr"/>
            <a:r>
              <a:rPr lang="en-US" dirty="0" smtClean="0"/>
              <a:t>Tutorial Overview</a:t>
            </a:r>
            <a:endParaRPr lang="en-S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17420474"/>
              </p:ext>
            </p:extLst>
          </p:nvPr>
        </p:nvGraphicFramePr>
        <p:xfrm>
          <a:off x="513348" y="1315956"/>
          <a:ext cx="6946232" cy="4907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ounded Rectangular Callout 3"/>
          <p:cNvSpPr/>
          <p:nvPr/>
        </p:nvSpPr>
        <p:spPr>
          <a:xfrm>
            <a:off x="6323798" y="2085175"/>
            <a:ext cx="2820202" cy="1045785"/>
          </a:xfrm>
          <a:prstGeom prst="wedgeRoundRectCallout">
            <a:avLst>
              <a:gd name="adj1" fmla="val -43445"/>
              <a:gd name="adj2" fmla="val 82578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Give shortcut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Informative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Simple error handling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927540" y="3769729"/>
            <a:ext cx="2151734" cy="1045785"/>
          </a:xfrm>
          <a:prstGeom prst="wedgeRoundRectCallout">
            <a:avLst>
              <a:gd name="adj1" fmla="val -80801"/>
              <a:gd name="adj2" fmla="val 1539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Make each interaction with the user yield a result 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513" y="5700610"/>
            <a:ext cx="3066134" cy="1045785"/>
          </a:xfrm>
          <a:prstGeom prst="wedgeRoundRectCallout">
            <a:avLst>
              <a:gd name="adj1" fmla="val -17713"/>
              <a:gd name="adj2" fmla="val -7572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each interaction with the user yield a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 the user be in control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760457" y="1118247"/>
            <a:ext cx="2200663" cy="647543"/>
          </a:xfrm>
          <a:prstGeom prst="wedgeRoundRectCallout">
            <a:avLst>
              <a:gd name="adj1" fmla="val -37054"/>
              <a:gd name="adj2" fmla="val 8660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Strive for 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22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9000">
                <a:schemeClr val="tx1">
                  <a:lumMod val="85000"/>
                  <a:lumOff val="15000"/>
                </a:schemeClr>
              </a:gs>
              <a:gs pos="89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2722"/>
            <a:ext cx="8440936" cy="60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2521820" y="1912168"/>
            <a:ext cx="5129880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GB" sz="2800" b="1" dirty="0" smtClean="0">
              <a:latin typeface="Helvetica Neue"/>
              <a:cs typeface="Helvetica Neue"/>
            </a:endParaRPr>
          </a:p>
          <a:p>
            <a:pPr algn="r">
              <a:buNone/>
            </a:pPr>
            <a:r>
              <a:rPr lang="en-GB" sz="4400" b="1" dirty="0" smtClean="0">
                <a:solidFill>
                  <a:schemeClr val="accent4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Visual Interfaces for Graph Queries</a:t>
            </a:r>
            <a:endParaRPr lang="en-GB" sz="2400" b="1" dirty="0" smtClean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marL="457200" indent="-457200"/>
            <a:endParaRPr lang="en-GB" sz="2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5496" y="6024368"/>
            <a:ext cx="9144000" cy="717000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Next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7419" y="257472"/>
            <a:ext cx="6458552" cy="685800"/>
          </a:xfrm>
        </p:spPr>
        <p:txBody>
          <a:bodyPr/>
          <a:lstStyle/>
          <a:p>
            <a:pPr algn="ctr"/>
            <a:r>
              <a:rPr lang="en-US" dirty="0" smtClean="0"/>
              <a:t>Visual Graph Query Interfaces</a:t>
            </a:r>
            <a:endParaRPr lang="en-S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30393177"/>
              </p:ext>
            </p:extLst>
          </p:nvPr>
        </p:nvGraphicFramePr>
        <p:xfrm>
          <a:off x="118712" y="16087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65855" y="2579570"/>
            <a:ext cx="3262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Functionalities 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vs 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Aesthetics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4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7419" y="257472"/>
            <a:ext cx="6458552" cy="685800"/>
          </a:xfrm>
        </p:spPr>
        <p:txBody>
          <a:bodyPr/>
          <a:lstStyle/>
          <a:p>
            <a:pPr algn="ctr"/>
            <a:r>
              <a:rPr lang="en-US" dirty="0" smtClean="0"/>
              <a:t>Manual Visual Graph Query Interfaces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158"/>
            <a:ext cx="912979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7419" y="257472"/>
            <a:ext cx="6458552" cy="685800"/>
          </a:xfrm>
        </p:spPr>
        <p:txBody>
          <a:bodyPr/>
          <a:lstStyle/>
          <a:p>
            <a:pPr algn="ctr"/>
            <a:r>
              <a:rPr lang="en-US" dirty="0" smtClean="0"/>
              <a:t>Manual Visual Graph Query Interfaces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438736"/>
            <a:ext cx="8171847" cy="50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81" y="190101"/>
            <a:ext cx="7642454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 smtClean="0"/>
              <a:t>First Generation Data Management</a:t>
            </a:r>
            <a:endParaRPr lang="en-SG" sz="4000" b="1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24294944"/>
              </p:ext>
            </p:extLst>
          </p:nvPr>
        </p:nvGraphicFramePr>
        <p:xfrm>
          <a:off x="28881" y="1847355"/>
          <a:ext cx="6391175" cy="434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18661" y="1360733"/>
            <a:ext cx="6699184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Driven primarily by enterprises to store and query data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80" y="2242687"/>
            <a:ext cx="3374742" cy="1896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ounded Rectangle 17"/>
          <p:cNvSpPr/>
          <p:nvPr/>
        </p:nvSpPr>
        <p:spPr>
          <a:xfrm>
            <a:off x="6240026" y="4793913"/>
            <a:ext cx="2272050" cy="830424"/>
          </a:xfrm>
          <a:prstGeom prst="roundRect">
            <a:avLst/>
          </a:prstGeom>
          <a:solidFill>
            <a:srgbClr val="FFFF00"/>
          </a:solidFill>
          <a:ln w="222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Functionality</a:t>
            </a:r>
            <a:endParaRPr lang="en-SG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6406" y="6423972"/>
            <a:ext cx="7397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Abadi</a:t>
            </a:r>
            <a:r>
              <a:rPr lang="en-US" sz="1200" i="1" dirty="0" smtClean="0"/>
              <a:t> et al.</a:t>
            </a:r>
            <a:r>
              <a:rPr lang="en-US" sz="1200" b="1" dirty="0" smtClean="0"/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Beckman report on database research</a:t>
            </a:r>
            <a:r>
              <a:rPr lang="en-US" sz="1200" b="1" dirty="0"/>
              <a:t>.</a:t>
            </a:r>
            <a:r>
              <a:rPr lang="en-US" sz="1200" dirty="0"/>
              <a:t> </a:t>
            </a:r>
            <a:r>
              <a:rPr lang="en-US" sz="1200" u="sng" dirty="0" err="1">
                <a:hlinkClick r:id="rId9"/>
              </a:rPr>
              <a:t>Commun</a:t>
            </a:r>
            <a:r>
              <a:rPr lang="en-US" sz="1200" u="sng" dirty="0">
                <a:hlinkClick r:id="rId9"/>
              </a:rPr>
              <a:t>. ACM 59(2)</a:t>
            </a:r>
            <a:r>
              <a:rPr lang="en-US" sz="1200" dirty="0"/>
              <a:t>: 92-99 (2016)</a:t>
            </a:r>
          </a:p>
        </p:txBody>
      </p:sp>
    </p:spTree>
    <p:extLst>
      <p:ext uri="{BB962C8B-B14F-4D97-AF65-F5344CB8AC3E}">
        <p14:creationId xmlns:p14="http://schemas.microsoft.com/office/powerpoint/2010/main" val="3479270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84" y="228596"/>
            <a:ext cx="8680174" cy="685800"/>
          </a:xfrm>
        </p:spPr>
        <p:txBody>
          <a:bodyPr/>
          <a:lstStyle/>
          <a:p>
            <a:pPr algn="ctr"/>
            <a:r>
              <a:rPr lang="en-US" dirty="0" smtClean="0"/>
              <a:t>Classical Approach of Construction</a:t>
            </a:r>
            <a:endParaRPr lang="en-SG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813333" y="1356119"/>
            <a:ext cx="1857677" cy="1454457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Chemical compounds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4" y="1497781"/>
            <a:ext cx="1655547" cy="1655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0" y="1455753"/>
            <a:ext cx="1743117" cy="1164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81" y="3988952"/>
            <a:ext cx="4345649" cy="27198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Down Arrow 12"/>
          <p:cNvSpPr/>
          <p:nvPr/>
        </p:nvSpPr>
        <p:spPr>
          <a:xfrm rot="16200000">
            <a:off x="3299540" y="1599039"/>
            <a:ext cx="762513" cy="1050887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112986" y="2810576"/>
            <a:ext cx="875900" cy="991402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3333" y="3988952"/>
            <a:ext cx="2941831" cy="646331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Hardcoded labels, patterns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Limited variety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3755164" y="4312118"/>
            <a:ext cx="1249973" cy="731520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1145210" y="1699939"/>
            <a:ext cx="1385382" cy="849085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69" y="4918655"/>
            <a:ext cx="1578396" cy="15783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331" y="4787683"/>
            <a:ext cx="2390398" cy="36933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Manual maintenance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3203729" y="4972349"/>
            <a:ext cx="1541526" cy="376530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243121" y="1241701"/>
            <a:ext cx="2817712" cy="1765559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Social Net</a:t>
            </a:r>
            <a:endParaRPr lang="en-SG" sz="36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81" y="4294826"/>
            <a:ext cx="3040573" cy="227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813331" y="5348967"/>
            <a:ext cx="1441420" cy="36933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portable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16" idx="1"/>
          </p:cNvCxnSpPr>
          <p:nvPr/>
        </p:nvCxnSpPr>
        <p:spPr>
          <a:xfrm>
            <a:off x="2254751" y="5533633"/>
            <a:ext cx="2240318" cy="174220"/>
          </a:xfrm>
          <a:prstGeom prst="straightConnector1">
            <a:avLst/>
          </a:prstGeom>
          <a:ln w="666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1997"/>
            <a:ext cx="8142973" cy="685800"/>
          </a:xfrm>
        </p:spPr>
        <p:txBody>
          <a:bodyPr/>
          <a:lstStyle/>
          <a:p>
            <a:pPr algn="ctr"/>
            <a:r>
              <a:rPr lang="en-US" dirty="0" smtClean="0"/>
              <a:t>Data-driven Visual Interface Construction &amp; Maintenance</a:t>
            </a:r>
            <a:endParaRPr lang="en-SG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277400" y="1288742"/>
            <a:ext cx="2141623" cy="1194576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Graph Repository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0" y="3598513"/>
            <a:ext cx="4754880" cy="3170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Up-Down Arrow 9"/>
          <p:cNvSpPr/>
          <p:nvPr/>
        </p:nvSpPr>
        <p:spPr>
          <a:xfrm>
            <a:off x="3947558" y="2550695"/>
            <a:ext cx="801305" cy="1047818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09" y="2724054"/>
            <a:ext cx="888715" cy="701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09" y="5140308"/>
            <a:ext cx="2607215" cy="1380703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081777496"/>
              </p:ext>
            </p:extLst>
          </p:nvPr>
        </p:nvGraphicFramePr>
        <p:xfrm>
          <a:off x="2093490" y="3425152"/>
          <a:ext cx="6453743" cy="322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447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9390" y="132343"/>
            <a:ext cx="6833936" cy="685800"/>
          </a:xfrm>
        </p:spPr>
        <p:txBody>
          <a:bodyPr/>
          <a:lstStyle/>
          <a:p>
            <a:pPr algn="ctr"/>
            <a:r>
              <a:rPr lang="en-US" dirty="0" smtClean="0"/>
              <a:t>Data-driven Construction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8" y="1565257"/>
            <a:ext cx="5034013" cy="4120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66163" y="1544687"/>
            <a:ext cx="3626191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chemeClr val="accent3">
                    <a:lumMod val="50000"/>
                  </a:schemeClr>
                </a:solidFill>
              </a:rPr>
              <a:t>Content selection</a:t>
            </a:r>
            <a:endParaRPr lang="en-US" altLang="zh-CN" sz="2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66165" y="1542661"/>
            <a:ext cx="3626189" cy="4116990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7" name="Rectangle 6"/>
          <p:cNvSpPr/>
          <p:nvPr/>
        </p:nvSpPr>
        <p:spPr>
          <a:xfrm>
            <a:off x="189206" y="2085255"/>
            <a:ext cx="360314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Which patterns should be in the palette?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Formulate query easily and faster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Give shortcuts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Issues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Size of the palette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Maximally covers the DB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Minimal redundancy among patterns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Aesthetics-aware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6358" y="2085255"/>
            <a:ext cx="548640" cy="35743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45115" y="2085255"/>
            <a:ext cx="935255" cy="35743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1953" y="180470"/>
            <a:ext cx="6708810" cy="685800"/>
          </a:xfrm>
        </p:spPr>
        <p:txBody>
          <a:bodyPr/>
          <a:lstStyle/>
          <a:p>
            <a:pPr algn="ctr"/>
            <a:r>
              <a:rPr lang="en-US" dirty="0" smtClean="0"/>
              <a:t>Data-driven Maintenance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8" y="1565257"/>
            <a:ext cx="5034013" cy="4120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66163" y="1544687"/>
            <a:ext cx="3626191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chemeClr val="accent3">
                    <a:lumMod val="50000"/>
                  </a:schemeClr>
                </a:solidFill>
              </a:rPr>
              <a:t>Content Maintenance</a:t>
            </a:r>
            <a:endParaRPr lang="en-US" altLang="zh-CN" sz="2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66165" y="1542661"/>
            <a:ext cx="3626189" cy="4451356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7" name="Rectangle 6"/>
          <p:cNvSpPr/>
          <p:nvPr/>
        </p:nvSpPr>
        <p:spPr>
          <a:xfrm>
            <a:off x="189206" y="2085255"/>
            <a:ext cx="360314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How do we maintain the labels and patterns as underlying data changes?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Issues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b="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Real-time maintenance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Batch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vs 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Incremental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Enhance usability (gain in coverage and reduction in redundancy)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Leverage 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usage patterns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and </a:t>
            </a:r>
            <a:r>
              <a:rPr lang="en-US" altLang="zh-CN" sz="2000" dirty="0" smtClean="0">
                <a:solidFill>
                  <a:schemeClr val="accent3">
                    <a:lumMod val="50000"/>
                  </a:schemeClr>
                </a:solidFill>
                <a:ea typeface="宋体" pitchFamily="2" charset="-122"/>
              </a:rPr>
              <a:t>query workload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宋体" pitchFamily="2" charset="-122"/>
              </a:rPr>
              <a:t> (if available)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6358" y="2085255"/>
            <a:ext cx="548640" cy="35743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45115" y="2085255"/>
            <a:ext cx="935255" cy="35743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49" y="4652273"/>
            <a:ext cx="530072" cy="6739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6301" y="209970"/>
            <a:ext cx="6237170" cy="685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DAVINCI</a:t>
            </a:r>
            <a:r>
              <a:rPr lang="en-US" dirty="0" smtClean="0"/>
              <a:t>: Initial Effort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[ICDE 15, VLDB 16]</a:t>
            </a:r>
            <a:endParaRPr lang="en-SG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1555" y="3633534"/>
            <a:ext cx="9144000" cy="1299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197" y="3847190"/>
            <a:ext cx="1157689" cy="46166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Offline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96" y="1227514"/>
            <a:ext cx="1140056" cy="46166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Online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7" name="Group 38"/>
          <p:cNvGrpSpPr/>
          <p:nvPr/>
        </p:nvGrpSpPr>
        <p:grpSpPr>
          <a:xfrm>
            <a:off x="716637" y="5105763"/>
            <a:ext cx="1454255" cy="889625"/>
            <a:chOff x="7649988" y="1568157"/>
            <a:chExt cx="1494012" cy="977990"/>
          </a:xfrm>
        </p:grpSpPr>
        <p:sp>
          <p:nvSpPr>
            <p:cNvPr id="8" name="Oval 7"/>
            <p:cNvSpPr/>
            <p:nvPr/>
          </p:nvSpPr>
          <p:spPr>
            <a:xfrm>
              <a:off x="7649988" y="157381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398163" y="1568157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0" name="Straight Connector 9"/>
            <p:cNvCxnSpPr>
              <a:stCxn id="8" idx="6"/>
              <a:endCxn id="9" idx="2"/>
            </p:cNvCxnSpPr>
            <p:nvPr/>
          </p:nvCxnSpPr>
          <p:spPr>
            <a:xfrm flipV="1">
              <a:off x="7976921" y="1704041"/>
              <a:ext cx="421242" cy="5662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817067" y="1988492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2" name="Straight Connector 11"/>
            <p:cNvCxnSpPr>
              <a:stCxn id="9" idx="5"/>
            </p:cNvCxnSpPr>
            <p:nvPr/>
          </p:nvCxnSpPr>
          <p:spPr>
            <a:xfrm rot="16200000" flipH="1">
              <a:off x="8686517" y="1790826"/>
              <a:ext cx="187698" cy="206297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8269241" y="227437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8549008" y="2226365"/>
              <a:ext cx="321255" cy="163056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7666268" y="2267753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6" name="Elbow Connector 68"/>
            <p:cNvCxnSpPr>
              <a:stCxn id="15" idx="6"/>
            </p:cNvCxnSpPr>
            <p:nvPr/>
          </p:nvCxnSpPr>
          <p:spPr>
            <a:xfrm flipV="1">
              <a:off x="7993201" y="2392017"/>
              <a:ext cx="260836" cy="11620"/>
            </a:xfrm>
            <a:prstGeom prst="straightConnector1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5" idx="0"/>
            </p:cNvCxnSpPr>
            <p:nvPr/>
          </p:nvCxnSpPr>
          <p:spPr>
            <a:xfrm rot="16200000" flipH="1">
              <a:off x="7610512" y="2048530"/>
              <a:ext cx="422166" cy="16280"/>
            </a:xfrm>
            <a:prstGeom prst="line">
              <a:avLst/>
            </a:prstGeom>
            <a:ln w="603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lowchart: Magnetic Disk 17"/>
          <p:cNvSpPr/>
          <p:nvPr/>
        </p:nvSpPr>
        <p:spPr>
          <a:xfrm>
            <a:off x="339827" y="4600878"/>
            <a:ext cx="1985065" cy="1538556"/>
          </a:xfrm>
          <a:prstGeom prst="flowChartMagneticDisk">
            <a:avLst/>
          </a:prstGeom>
          <a:solidFill>
            <a:srgbClr val="FFFF00">
              <a:alpha val="56000"/>
            </a:srgb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200" b="1" dirty="0" err="1" smtClean="0">
                <a:solidFill>
                  <a:srgbClr val="FF0000"/>
                </a:solidFill>
              </a:rPr>
              <a:t>GraphDB</a:t>
            </a:r>
            <a:endParaRPr lang="en-SG" sz="2200" b="1" dirty="0">
              <a:solidFill>
                <a:srgbClr val="FF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502568" y="4857942"/>
            <a:ext cx="789271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39169" y="5939156"/>
            <a:ext cx="169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Graph set clustering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21" y="4499923"/>
            <a:ext cx="1371858" cy="1371858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905238" y="4912960"/>
            <a:ext cx="811206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61" y="4010968"/>
            <a:ext cx="530072" cy="673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66" y="5373142"/>
            <a:ext cx="484694" cy="6162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45594" y="6091556"/>
            <a:ext cx="169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Topologically-similar partitions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058" y="6091556"/>
            <a:ext cx="224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Large set of small/medium sized graphs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737206" y="4871067"/>
            <a:ext cx="811206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92" y="4562838"/>
            <a:ext cx="1085850" cy="1085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7425661" y="5921128"/>
            <a:ext cx="169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Closure graph set generation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08" y="2392764"/>
            <a:ext cx="1108939" cy="11089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29" y="2055848"/>
            <a:ext cx="714375" cy="7143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35" y="1282779"/>
            <a:ext cx="812800" cy="812800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3173125" y="1907380"/>
            <a:ext cx="789271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38" y="2156166"/>
            <a:ext cx="1434294" cy="122811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35" y="1227514"/>
            <a:ext cx="1574732" cy="13353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88" y="2381936"/>
            <a:ext cx="797627" cy="891687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>
            <a:off x="6063766" y="2014235"/>
            <a:ext cx="789271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42" y="1541150"/>
            <a:ext cx="1973956" cy="1615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TextBox 38"/>
          <p:cNvSpPr txBox="1"/>
          <p:nvPr/>
        </p:nvSpPr>
        <p:spPr>
          <a:xfrm>
            <a:off x="66352" y="2904969"/>
            <a:ext cx="1696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Closure graphs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11959" y="1203744"/>
            <a:ext cx="1937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Canned </a:t>
            </a:r>
          </a:p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patterns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16200000" flipV="1">
            <a:off x="4651183" y="1303103"/>
            <a:ext cx="1319315" cy="5378642"/>
          </a:xfrm>
          <a:prstGeom prst="bentConnector2">
            <a:avLst/>
          </a:prstGeom>
          <a:ln w="635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5" grpId="0"/>
      <p:bldP spid="28" grpId="0" animBg="1"/>
      <p:bldP spid="29" grpId="0"/>
      <p:bldP spid="33" grpId="0" animBg="1"/>
      <p:bldP spid="37" grpId="0" animBg="1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9000">
                <a:schemeClr val="tx1">
                  <a:lumMod val="85000"/>
                  <a:lumOff val="15000"/>
                </a:schemeClr>
              </a:gs>
              <a:gs pos="89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2722"/>
            <a:ext cx="8440936" cy="60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2521820" y="1912168"/>
            <a:ext cx="5129880" cy="38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GB" sz="2800" b="1" dirty="0" smtClean="0">
              <a:latin typeface="Helvetica Neue"/>
              <a:cs typeface="Helvetica Neue"/>
            </a:endParaRPr>
          </a:p>
          <a:p>
            <a:pPr algn="r">
              <a:buNone/>
            </a:pPr>
            <a:r>
              <a:rPr lang="en-GB" sz="4400" b="1" dirty="0" smtClean="0">
                <a:solidFill>
                  <a:schemeClr val="accent4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Visual Graph Query Formulation &amp; Guidance</a:t>
            </a:r>
            <a:endParaRPr lang="en-GB" sz="2400" b="1" dirty="0" smtClean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marL="457200" indent="-457200"/>
            <a:endParaRPr lang="en-GB" sz="2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5496" y="6024368"/>
            <a:ext cx="9144000" cy="717000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Next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4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2553" y="190167"/>
            <a:ext cx="7240554" cy="685800"/>
          </a:xfrm>
        </p:spPr>
        <p:txBody>
          <a:bodyPr/>
          <a:lstStyle/>
          <a:p>
            <a:r>
              <a:rPr lang="en-US" dirty="0" smtClean="0"/>
              <a:t>Opportune Query Feedback </a:t>
            </a:r>
            <a:endParaRPr lang="en-US" dirty="0"/>
          </a:p>
        </p:txBody>
      </p:sp>
      <p:graphicFrame>
        <p:nvGraphicFramePr>
          <p:cNvPr id="4" name="Group 32"/>
          <p:cNvGraphicFramePr>
            <a:graphicFrameLocks noGrp="1"/>
          </p:cNvGraphicFramePr>
          <p:nvPr>
            <p:extLst/>
          </p:nvPr>
        </p:nvGraphicFramePr>
        <p:xfrm>
          <a:off x="178489" y="1324484"/>
          <a:ext cx="8763000" cy="134112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763000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Modeling feedback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1800" dirty="0" smtClean="0">
                          <a:latin typeface="Arial" pitchFamily="34" charset="0"/>
                          <a:ea typeface="Gulim" pitchFamily="34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Arial" pitchFamily="34" charset="0"/>
                          <a:ea typeface="Gulim" pitchFamily="34" charset="-127"/>
                        </a:rPr>
                        <a:t>An alert or notification for</a:t>
                      </a:r>
                      <a:r>
                        <a:rPr lang="en-US" altLang="ko-KR" sz="2400" baseline="0" dirty="0" smtClean="0">
                          <a:latin typeface="Arial" pitchFamily="34" charset="0"/>
                          <a:ea typeface="Gulim" pitchFamily="34" charset="-127"/>
                        </a:rPr>
                        <a:t> a secondary task when a user is working on a primary task</a:t>
                      </a:r>
                      <a:endParaRPr lang="en-US" altLang="ko-KR" sz="2400" dirty="0" smtClean="0">
                        <a:latin typeface="Arial" pitchFamily="34" charset="0"/>
                        <a:ea typeface="Gulim" pitchFamily="34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95072" y="2876838"/>
            <a:ext cx="3425583" cy="52322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+mn-cs"/>
              </a:rPr>
              <a:t>Needs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95072" y="2876840"/>
            <a:ext cx="3425583" cy="2305690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7" name="Rectangle 6"/>
          <p:cNvSpPr/>
          <p:nvPr/>
        </p:nvSpPr>
        <p:spPr>
          <a:xfrm>
            <a:off x="186862" y="3397425"/>
            <a:ext cx="3433793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Detect efficiently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Notify </a:t>
            </a:r>
            <a:r>
              <a:rPr lang="en-US" altLang="zh-CN" sz="2200" b="0" dirty="0" smtClean="0">
                <a:solidFill>
                  <a:srgbClr val="FF0000"/>
                </a:solidFill>
                <a:ea typeface="宋体" pitchFamily="2" charset="-122"/>
              </a:rPr>
              <a:t>opportunely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200" dirty="0" smtClean="0">
                <a:ea typeface="宋体" pitchFamily="2" charset="-122"/>
              </a:rPr>
              <a:t>Ineffective to notify at the end of query formulation</a:t>
            </a:r>
            <a:endParaRPr lang="en-US" altLang="zh-CN" sz="2200" b="0" dirty="0" smtClean="0">
              <a:ea typeface="宋体" pitchFamily="2" charset="-122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3274764" y="2535909"/>
          <a:ext cx="6174038" cy="3609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382553" y="6182528"/>
            <a:ext cx="8238931" cy="646331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dirty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Delivering notifications inopportunely can negatively impact task completion time, lead to more errors, </a:t>
            </a:r>
            <a:r>
              <a:rPr lang="en-US" altLang="ko-KR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and increase user </a:t>
            </a:r>
            <a:r>
              <a:rPr lang="en-US" altLang="ko-KR" dirty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frustration.</a:t>
            </a:r>
          </a:p>
        </p:txBody>
      </p:sp>
    </p:spTree>
    <p:extLst>
      <p:ext uri="{BB962C8B-B14F-4D97-AF65-F5344CB8AC3E}">
        <p14:creationId xmlns:p14="http://schemas.microsoft.com/office/powerpoint/2010/main" val="10664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0032" y="177541"/>
            <a:ext cx="6400800" cy="685800"/>
          </a:xfrm>
        </p:spPr>
        <p:txBody>
          <a:bodyPr/>
          <a:lstStyle/>
          <a:p>
            <a:r>
              <a:rPr lang="en-US" dirty="0" smtClean="0"/>
              <a:t>When to notify?</a:t>
            </a:r>
            <a:endParaRPr lang="en-US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59151" y="1326732"/>
            <a:ext cx="4459502" cy="492443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rgbClr val="FF0000"/>
                </a:solidFill>
              </a:rPr>
              <a:t>Breakpoint</a:t>
            </a:r>
            <a:endParaRPr lang="en-US" altLang="zh-CN" sz="2600" b="1" dirty="0">
              <a:solidFill>
                <a:srgbClr val="FF0000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59151" y="1326734"/>
            <a:ext cx="4459502" cy="4614013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6" name="Rectangle 5"/>
          <p:cNvSpPr/>
          <p:nvPr/>
        </p:nvSpPr>
        <p:spPr>
          <a:xfrm>
            <a:off x="150942" y="1847319"/>
            <a:ext cx="4467711" cy="4124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moment of transition between two observable, meaningful units of task execution, and reflects a change in perception or action </a:t>
            </a:r>
            <a:r>
              <a:rPr lang="en-US" sz="2400" b="1" dirty="0">
                <a:solidFill>
                  <a:srgbClr val="00B050"/>
                </a:solidFill>
              </a:rPr>
              <a:t>[Newton, 1973]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b="0" dirty="0" smtClean="0">
                <a:solidFill>
                  <a:srgbClr val="FF0000"/>
                </a:solidFill>
                <a:ea typeface="宋体" pitchFamily="2" charset="-122"/>
              </a:rPr>
              <a:t>Coarse</a:t>
            </a: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, </a:t>
            </a:r>
            <a:r>
              <a:rPr lang="en-US" altLang="zh-CN" sz="2200" b="0" dirty="0" smtClean="0">
                <a:solidFill>
                  <a:srgbClr val="FF0000"/>
                </a:solidFill>
                <a:ea typeface="宋体" pitchFamily="2" charset="-122"/>
              </a:rPr>
              <a:t>Medium</a:t>
            </a: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, and </a:t>
            </a:r>
            <a:r>
              <a:rPr lang="en-US" altLang="zh-CN" sz="2200" b="0" dirty="0" smtClean="0">
                <a:solidFill>
                  <a:srgbClr val="FF0000"/>
                </a:solidFill>
                <a:ea typeface="宋体" pitchFamily="2" charset="-122"/>
              </a:rPr>
              <a:t>Fine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Best moment to interrupt a user is on breakpoints between tasks </a:t>
            </a:r>
            <a:r>
              <a:rPr lang="en-US" altLang="zh-CN" sz="2000" b="1" dirty="0">
                <a:solidFill>
                  <a:srgbClr val="00B050"/>
                </a:solidFill>
              </a:rPr>
              <a:t>[Iqbal &amp; Bailey, CHI 2008]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b="0" dirty="0" smtClean="0">
                <a:ea typeface="宋体" pitchFamily="2" charset="-122"/>
              </a:rPr>
              <a:t>Defer the notification to appear in the next breakpoint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943" y="6111752"/>
            <a:ext cx="4383736" cy="584775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Adopt defer-to-breakpoint-based strategy for interrupting query formulation tasks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4618653" y="1326733"/>
          <a:ext cx="4460033" cy="5108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7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Graphic spid="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2" y="1147666"/>
            <a:ext cx="6989717" cy="56759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1547"/>
            <a:ext cx="7834964" cy="685800"/>
          </a:xfrm>
        </p:spPr>
        <p:txBody>
          <a:bodyPr/>
          <a:lstStyle/>
          <a:p>
            <a:r>
              <a:rPr lang="en-US" sz="3600" dirty="0" smtClean="0"/>
              <a:t>Modeling Optimal Notification Time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155797" y="1580119"/>
            <a:ext cx="1978371" cy="1815882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Deliver notification </a:t>
            </a:r>
            <a:r>
              <a:rPr lang="en-US" altLang="ko-KR" sz="1600" dirty="0" smtClean="0">
                <a:solidFill>
                  <a:srgbClr val="00B050"/>
                </a:solidFill>
                <a:latin typeface="Arial" pitchFamily="34" charset="0"/>
                <a:ea typeface="Gulim" pitchFamily="34" charset="-127"/>
              </a:rPr>
              <a:t>before</a:t>
            </a: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 the construction of the </a:t>
            </a:r>
            <a:r>
              <a:rPr lang="en-US" altLang="ko-KR" sz="1600" dirty="0" smtClean="0">
                <a:solidFill>
                  <a:srgbClr val="00B050"/>
                </a:solidFill>
                <a:latin typeface="Arial" pitchFamily="34" charset="0"/>
                <a:ea typeface="Gulim" pitchFamily="34" charset="-127"/>
              </a:rPr>
              <a:t>succeeding</a:t>
            </a: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 query condition is finished (</a:t>
            </a:r>
            <a:r>
              <a:rPr lang="en-US" altLang="ko-KR" sz="1600" dirty="0" smtClean="0">
                <a:solidFill>
                  <a:srgbClr val="00B050"/>
                </a:solidFill>
                <a:latin typeface="Arial" pitchFamily="34" charset="0"/>
                <a:ea typeface="Gulim" pitchFamily="34" charset="-127"/>
              </a:rPr>
              <a:t>Optimal breakpoints</a:t>
            </a: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  <p:pic>
        <p:nvPicPr>
          <p:cNvPr id="11" name="Picture 3" descr="mouse cursor white arr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6462">
            <a:off x="5231653" y="3338976"/>
            <a:ext cx="2873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58099" y="3656767"/>
            <a:ext cx="65915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187" y="3224033"/>
            <a:ext cx="1007706" cy="200543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58099" y="2663781"/>
            <a:ext cx="65915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Fine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5" name="Picture 3" descr="mouse cursor white arr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6462">
            <a:off x="1214430" y="3884096"/>
            <a:ext cx="2873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5"/>
          <p:cNvSpPr/>
          <p:nvPr/>
        </p:nvSpPr>
        <p:spPr>
          <a:xfrm>
            <a:off x="2507146" y="2892490"/>
            <a:ext cx="3415043" cy="3135086"/>
          </a:xfrm>
          <a:custGeom>
            <a:avLst/>
            <a:gdLst>
              <a:gd name="connsiteX0" fmla="*/ 93306 w 3415043"/>
              <a:gd name="connsiteY0" fmla="*/ 895739 h 3135086"/>
              <a:gd name="connsiteX1" fmla="*/ 111967 w 3415043"/>
              <a:gd name="connsiteY1" fmla="*/ 830424 h 3135086"/>
              <a:gd name="connsiteX2" fmla="*/ 149290 w 3415043"/>
              <a:gd name="connsiteY2" fmla="*/ 765110 h 3135086"/>
              <a:gd name="connsiteX3" fmla="*/ 205274 w 3415043"/>
              <a:gd name="connsiteY3" fmla="*/ 578498 h 3135086"/>
              <a:gd name="connsiteX4" fmla="*/ 279918 w 3415043"/>
              <a:gd name="connsiteY4" fmla="*/ 494522 h 3135086"/>
              <a:gd name="connsiteX5" fmla="*/ 298580 w 3415043"/>
              <a:gd name="connsiteY5" fmla="*/ 466530 h 3135086"/>
              <a:gd name="connsiteX6" fmla="*/ 326572 w 3415043"/>
              <a:gd name="connsiteY6" fmla="*/ 401216 h 3135086"/>
              <a:gd name="connsiteX7" fmla="*/ 363894 w 3415043"/>
              <a:gd name="connsiteY7" fmla="*/ 382555 h 3135086"/>
              <a:gd name="connsiteX8" fmla="*/ 429208 w 3415043"/>
              <a:gd name="connsiteY8" fmla="*/ 335902 h 3135086"/>
              <a:gd name="connsiteX9" fmla="*/ 485192 w 3415043"/>
              <a:gd name="connsiteY9" fmla="*/ 298579 h 3135086"/>
              <a:gd name="connsiteX10" fmla="*/ 550506 w 3415043"/>
              <a:gd name="connsiteY10" fmla="*/ 270588 h 3135086"/>
              <a:gd name="connsiteX11" fmla="*/ 578498 w 3415043"/>
              <a:gd name="connsiteY11" fmla="*/ 251926 h 3135086"/>
              <a:gd name="connsiteX12" fmla="*/ 653143 w 3415043"/>
              <a:gd name="connsiteY12" fmla="*/ 223934 h 3135086"/>
              <a:gd name="connsiteX13" fmla="*/ 671804 w 3415043"/>
              <a:gd name="connsiteY13" fmla="*/ 195943 h 3135086"/>
              <a:gd name="connsiteX14" fmla="*/ 709127 w 3415043"/>
              <a:gd name="connsiteY14" fmla="*/ 186612 h 3135086"/>
              <a:gd name="connsiteX15" fmla="*/ 737118 w 3415043"/>
              <a:gd name="connsiteY15" fmla="*/ 177281 h 3135086"/>
              <a:gd name="connsiteX16" fmla="*/ 793102 w 3415043"/>
              <a:gd name="connsiteY16" fmla="*/ 149290 h 3135086"/>
              <a:gd name="connsiteX17" fmla="*/ 867747 w 3415043"/>
              <a:gd name="connsiteY17" fmla="*/ 102637 h 3135086"/>
              <a:gd name="connsiteX18" fmla="*/ 923731 w 3415043"/>
              <a:gd name="connsiteY18" fmla="*/ 93306 h 3135086"/>
              <a:gd name="connsiteX19" fmla="*/ 1007706 w 3415043"/>
              <a:gd name="connsiteY19" fmla="*/ 74645 h 3135086"/>
              <a:gd name="connsiteX20" fmla="*/ 1278294 w 3415043"/>
              <a:gd name="connsiteY20" fmla="*/ 55983 h 3135086"/>
              <a:gd name="connsiteX21" fmla="*/ 1390261 w 3415043"/>
              <a:gd name="connsiteY21" fmla="*/ 65314 h 3135086"/>
              <a:gd name="connsiteX22" fmla="*/ 1436914 w 3415043"/>
              <a:gd name="connsiteY22" fmla="*/ 55983 h 3135086"/>
              <a:gd name="connsiteX23" fmla="*/ 1726163 w 3415043"/>
              <a:gd name="connsiteY23" fmla="*/ 9330 h 3135086"/>
              <a:gd name="connsiteX24" fmla="*/ 1754155 w 3415043"/>
              <a:gd name="connsiteY24" fmla="*/ 0 h 3135086"/>
              <a:gd name="connsiteX25" fmla="*/ 1875453 w 3415043"/>
              <a:gd name="connsiteY25" fmla="*/ 27992 h 3135086"/>
              <a:gd name="connsiteX26" fmla="*/ 1884784 w 3415043"/>
              <a:gd name="connsiteY26" fmla="*/ 65314 h 3135086"/>
              <a:gd name="connsiteX27" fmla="*/ 1931437 w 3415043"/>
              <a:gd name="connsiteY27" fmla="*/ 102637 h 3135086"/>
              <a:gd name="connsiteX28" fmla="*/ 2006082 w 3415043"/>
              <a:gd name="connsiteY28" fmla="*/ 130628 h 3135086"/>
              <a:gd name="connsiteX29" fmla="*/ 2136710 w 3415043"/>
              <a:gd name="connsiteY29" fmla="*/ 214604 h 3135086"/>
              <a:gd name="connsiteX30" fmla="*/ 2220686 w 3415043"/>
              <a:gd name="connsiteY30" fmla="*/ 251926 h 3135086"/>
              <a:gd name="connsiteX31" fmla="*/ 2304661 w 3415043"/>
              <a:gd name="connsiteY31" fmla="*/ 289249 h 3135086"/>
              <a:gd name="connsiteX32" fmla="*/ 2341984 w 3415043"/>
              <a:gd name="connsiteY32" fmla="*/ 326571 h 3135086"/>
              <a:gd name="connsiteX33" fmla="*/ 2369976 w 3415043"/>
              <a:gd name="connsiteY33" fmla="*/ 345232 h 3135086"/>
              <a:gd name="connsiteX34" fmla="*/ 2388637 w 3415043"/>
              <a:gd name="connsiteY34" fmla="*/ 382555 h 3135086"/>
              <a:gd name="connsiteX35" fmla="*/ 2593910 w 3415043"/>
              <a:gd name="connsiteY35" fmla="*/ 447869 h 3135086"/>
              <a:gd name="connsiteX36" fmla="*/ 2649894 w 3415043"/>
              <a:gd name="connsiteY36" fmla="*/ 466530 h 3135086"/>
              <a:gd name="connsiteX37" fmla="*/ 2677886 w 3415043"/>
              <a:gd name="connsiteY37" fmla="*/ 475861 h 3135086"/>
              <a:gd name="connsiteX38" fmla="*/ 2715208 w 3415043"/>
              <a:gd name="connsiteY38" fmla="*/ 485192 h 3135086"/>
              <a:gd name="connsiteX39" fmla="*/ 2743200 w 3415043"/>
              <a:gd name="connsiteY39" fmla="*/ 494522 h 3135086"/>
              <a:gd name="connsiteX40" fmla="*/ 2883159 w 3415043"/>
              <a:gd name="connsiteY40" fmla="*/ 503853 h 3135086"/>
              <a:gd name="connsiteX41" fmla="*/ 2939143 w 3415043"/>
              <a:gd name="connsiteY41" fmla="*/ 513183 h 3135086"/>
              <a:gd name="connsiteX42" fmla="*/ 2976465 w 3415043"/>
              <a:gd name="connsiteY42" fmla="*/ 522514 h 3135086"/>
              <a:gd name="connsiteX43" fmla="*/ 3079102 w 3415043"/>
              <a:gd name="connsiteY43" fmla="*/ 643812 h 3135086"/>
              <a:gd name="connsiteX44" fmla="*/ 3116425 w 3415043"/>
              <a:gd name="connsiteY44" fmla="*/ 671804 h 3135086"/>
              <a:gd name="connsiteX45" fmla="*/ 3163078 w 3415043"/>
              <a:gd name="connsiteY45" fmla="*/ 718457 h 3135086"/>
              <a:gd name="connsiteX46" fmla="*/ 3209731 w 3415043"/>
              <a:gd name="connsiteY46" fmla="*/ 821094 h 3135086"/>
              <a:gd name="connsiteX47" fmla="*/ 3237723 w 3415043"/>
              <a:gd name="connsiteY47" fmla="*/ 858416 h 3135086"/>
              <a:gd name="connsiteX48" fmla="*/ 3256384 w 3415043"/>
              <a:gd name="connsiteY48" fmla="*/ 914400 h 3135086"/>
              <a:gd name="connsiteX49" fmla="*/ 3303037 w 3415043"/>
              <a:gd name="connsiteY49" fmla="*/ 998375 h 3135086"/>
              <a:gd name="connsiteX50" fmla="*/ 3349690 w 3415043"/>
              <a:gd name="connsiteY50" fmla="*/ 1250302 h 3135086"/>
              <a:gd name="connsiteX51" fmla="*/ 3359021 w 3415043"/>
              <a:gd name="connsiteY51" fmla="*/ 1296955 h 3135086"/>
              <a:gd name="connsiteX52" fmla="*/ 3396343 w 3415043"/>
              <a:gd name="connsiteY52" fmla="*/ 1408922 h 3135086"/>
              <a:gd name="connsiteX53" fmla="*/ 3405674 w 3415043"/>
              <a:gd name="connsiteY53" fmla="*/ 1483567 h 3135086"/>
              <a:gd name="connsiteX54" fmla="*/ 3415004 w 3415043"/>
              <a:gd name="connsiteY54" fmla="*/ 1539551 h 3135086"/>
              <a:gd name="connsiteX55" fmla="*/ 3387012 w 3415043"/>
              <a:gd name="connsiteY55" fmla="*/ 2034073 h 3135086"/>
              <a:gd name="connsiteX56" fmla="*/ 3349690 w 3415043"/>
              <a:gd name="connsiteY56" fmla="*/ 2099388 h 3135086"/>
              <a:gd name="connsiteX57" fmla="*/ 3312367 w 3415043"/>
              <a:gd name="connsiteY57" fmla="*/ 2174032 h 3135086"/>
              <a:gd name="connsiteX58" fmla="*/ 3303037 w 3415043"/>
              <a:gd name="connsiteY58" fmla="*/ 2211355 h 3135086"/>
              <a:gd name="connsiteX59" fmla="*/ 3275045 w 3415043"/>
              <a:gd name="connsiteY59" fmla="*/ 2286000 h 3135086"/>
              <a:gd name="connsiteX60" fmla="*/ 3256384 w 3415043"/>
              <a:gd name="connsiteY60" fmla="*/ 2369975 h 3135086"/>
              <a:gd name="connsiteX61" fmla="*/ 3228392 w 3415043"/>
              <a:gd name="connsiteY61" fmla="*/ 2407298 h 3135086"/>
              <a:gd name="connsiteX62" fmla="*/ 3144416 w 3415043"/>
              <a:gd name="connsiteY62" fmla="*/ 2528596 h 3135086"/>
              <a:gd name="connsiteX63" fmla="*/ 3041780 w 3415043"/>
              <a:gd name="connsiteY63" fmla="*/ 2668555 h 3135086"/>
              <a:gd name="connsiteX64" fmla="*/ 2967135 w 3415043"/>
              <a:gd name="connsiteY64" fmla="*/ 2733869 h 3135086"/>
              <a:gd name="connsiteX65" fmla="*/ 2892490 w 3415043"/>
              <a:gd name="connsiteY65" fmla="*/ 2789853 h 3135086"/>
              <a:gd name="connsiteX66" fmla="*/ 2855167 w 3415043"/>
              <a:gd name="connsiteY66" fmla="*/ 2827175 h 3135086"/>
              <a:gd name="connsiteX67" fmla="*/ 2836506 w 3415043"/>
              <a:gd name="connsiteY67" fmla="*/ 2855167 h 3135086"/>
              <a:gd name="connsiteX68" fmla="*/ 2799184 w 3415043"/>
              <a:gd name="connsiteY68" fmla="*/ 2883159 h 3135086"/>
              <a:gd name="connsiteX69" fmla="*/ 2715208 w 3415043"/>
              <a:gd name="connsiteY69" fmla="*/ 2948473 h 3135086"/>
              <a:gd name="connsiteX70" fmla="*/ 2687216 w 3415043"/>
              <a:gd name="connsiteY70" fmla="*/ 2967134 h 3135086"/>
              <a:gd name="connsiteX71" fmla="*/ 2649894 w 3415043"/>
              <a:gd name="connsiteY71" fmla="*/ 2976465 h 3135086"/>
              <a:gd name="connsiteX72" fmla="*/ 2453951 w 3415043"/>
              <a:gd name="connsiteY72" fmla="*/ 2967134 h 3135086"/>
              <a:gd name="connsiteX73" fmla="*/ 2425959 w 3415043"/>
              <a:gd name="connsiteY73" fmla="*/ 2957804 h 3135086"/>
              <a:gd name="connsiteX74" fmla="*/ 1968759 w 3415043"/>
              <a:gd name="connsiteY74" fmla="*/ 3013788 h 3135086"/>
              <a:gd name="connsiteX75" fmla="*/ 1884784 w 3415043"/>
              <a:gd name="connsiteY75" fmla="*/ 3041779 h 3135086"/>
              <a:gd name="connsiteX76" fmla="*/ 1838131 w 3415043"/>
              <a:gd name="connsiteY76" fmla="*/ 3079102 h 3135086"/>
              <a:gd name="connsiteX77" fmla="*/ 1735494 w 3415043"/>
              <a:gd name="connsiteY77" fmla="*/ 3135086 h 3135086"/>
              <a:gd name="connsiteX78" fmla="*/ 1427584 w 3415043"/>
              <a:gd name="connsiteY78" fmla="*/ 3116424 h 3135086"/>
              <a:gd name="connsiteX79" fmla="*/ 1184988 w 3415043"/>
              <a:gd name="connsiteY79" fmla="*/ 3107094 h 3135086"/>
              <a:gd name="connsiteX80" fmla="*/ 1138335 w 3415043"/>
              <a:gd name="connsiteY80" fmla="*/ 3088432 h 3135086"/>
              <a:gd name="connsiteX81" fmla="*/ 1110343 w 3415043"/>
              <a:gd name="connsiteY81" fmla="*/ 3079102 h 3135086"/>
              <a:gd name="connsiteX82" fmla="*/ 1054359 w 3415043"/>
              <a:gd name="connsiteY82" fmla="*/ 3051110 h 3135086"/>
              <a:gd name="connsiteX83" fmla="*/ 970384 w 3415043"/>
              <a:gd name="connsiteY83" fmla="*/ 3041779 h 3135086"/>
              <a:gd name="connsiteX84" fmla="*/ 905070 w 3415043"/>
              <a:gd name="connsiteY84" fmla="*/ 3032449 h 3135086"/>
              <a:gd name="connsiteX85" fmla="*/ 839755 w 3415043"/>
              <a:gd name="connsiteY85" fmla="*/ 2995126 h 3135086"/>
              <a:gd name="connsiteX86" fmla="*/ 830425 w 3415043"/>
              <a:gd name="connsiteY86" fmla="*/ 2967134 h 3135086"/>
              <a:gd name="connsiteX87" fmla="*/ 811763 w 3415043"/>
              <a:gd name="connsiteY87" fmla="*/ 2948473 h 3135086"/>
              <a:gd name="connsiteX88" fmla="*/ 802433 w 3415043"/>
              <a:gd name="connsiteY88" fmla="*/ 2920481 h 3135086"/>
              <a:gd name="connsiteX89" fmla="*/ 765110 w 3415043"/>
              <a:gd name="connsiteY89" fmla="*/ 2901820 h 3135086"/>
              <a:gd name="connsiteX90" fmla="*/ 671804 w 3415043"/>
              <a:gd name="connsiteY90" fmla="*/ 2845837 h 3135086"/>
              <a:gd name="connsiteX91" fmla="*/ 653143 w 3415043"/>
              <a:gd name="connsiteY91" fmla="*/ 2817845 h 3135086"/>
              <a:gd name="connsiteX92" fmla="*/ 625151 w 3415043"/>
              <a:gd name="connsiteY92" fmla="*/ 2808514 h 3135086"/>
              <a:gd name="connsiteX93" fmla="*/ 531845 w 3415043"/>
              <a:gd name="connsiteY93" fmla="*/ 2780522 h 3135086"/>
              <a:gd name="connsiteX94" fmla="*/ 466531 w 3415043"/>
              <a:gd name="connsiteY94" fmla="*/ 2715208 h 3135086"/>
              <a:gd name="connsiteX95" fmla="*/ 326572 w 3415043"/>
              <a:gd name="connsiteY95" fmla="*/ 2621902 h 3135086"/>
              <a:gd name="connsiteX96" fmla="*/ 261257 w 3415043"/>
              <a:gd name="connsiteY96" fmla="*/ 2481943 h 3135086"/>
              <a:gd name="connsiteX97" fmla="*/ 158621 w 3415043"/>
              <a:gd name="connsiteY97" fmla="*/ 2379306 h 3135086"/>
              <a:gd name="connsiteX98" fmla="*/ 130629 w 3415043"/>
              <a:gd name="connsiteY98" fmla="*/ 2248677 h 3135086"/>
              <a:gd name="connsiteX99" fmla="*/ 102637 w 3415043"/>
              <a:gd name="connsiteY99" fmla="*/ 2183363 h 3135086"/>
              <a:gd name="connsiteX100" fmla="*/ 74645 w 3415043"/>
              <a:gd name="connsiteY100" fmla="*/ 2080726 h 3135086"/>
              <a:gd name="connsiteX101" fmla="*/ 46653 w 3415043"/>
              <a:gd name="connsiteY101" fmla="*/ 1791477 h 3135086"/>
              <a:gd name="connsiteX102" fmla="*/ 37323 w 3415043"/>
              <a:gd name="connsiteY102" fmla="*/ 1763486 h 3135086"/>
              <a:gd name="connsiteX103" fmla="*/ 55984 w 3415043"/>
              <a:gd name="connsiteY103" fmla="*/ 1744824 h 3135086"/>
              <a:gd name="connsiteX104" fmla="*/ 0 w 3415043"/>
              <a:gd name="connsiteY104" fmla="*/ 1642188 h 3135086"/>
              <a:gd name="connsiteX105" fmla="*/ 9331 w 3415043"/>
              <a:gd name="connsiteY105" fmla="*/ 1408922 h 3135086"/>
              <a:gd name="connsiteX106" fmla="*/ 18661 w 3415043"/>
              <a:gd name="connsiteY106" fmla="*/ 1352939 h 3135086"/>
              <a:gd name="connsiteX107" fmla="*/ 37323 w 3415043"/>
              <a:gd name="connsiteY107" fmla="*/ 1175657 h 3135086"/>
              <a:gd name="connsiteX108" fmla="*/ 55984 w 3415043"/>
              <a:gd name="connsiteY108" fmla="*/ 1138334 h 3135086"/>
              <a:gd name="connsiteX109" fmla="*/ 65314 w 3415043"/>
              <a:gd name="connsiteY109" fmla="*/ 989045 h 3135086"/>
              <a:gd name="connsiteX110" fmla="*/ 83976 w 3415043"/>
              <a:gd name="connsiteY110" fmla="*/ 933061 h 3135086"/>
              <a:gd name="connsiteX111" fmla="*/ 111967 w 3415043"/>
              <a:gd name="connsiteY111" fmla="*/ 923730 h 3135086"/>
              <a:gd name="connsiteX112" fmla="*/ 111967 w 3415043"/>
              <a:gd name="connsiteY112" fmla="*/ 849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415043" h="3135086">
                <a:moveTo>
                  <a:pt x="93306" y="895739"/>
                </a:moveTo>
                <a:cubicBezTo>
                  <a:pt x="99526" y="873967"/>
                  <a:pt x="103048" y="851236"/>
                  <a:pt x="111967" y="830424"/>
                </a:cubicBezTo>
                <a:cubicBezTo>
                  <a:pt x="121845" y="807376"/>
                  <a:pt x="140944" y="788756"/>
                  <a:pt x="149290" y="765110"/>
                </a:cubicBezTo>
                <a:cubicBezTo>
                  <a:pt x="166300" y="716916"/>
                  <a:pt x="164853" y="618919"/>
                  <a:pt x="205274" y="578498"/>
                </a:cubicBezTo>
                <a:cubicBezTo>
                  <a:pt x="253222" y="530550"/>
                  <a:pt x="245592" y="542580"/>
                  <a:pt x="279918" y="494522"/>
                </a:cubicBezTo>
                <a:cubicBezTo>
                  <a:pt x="286436" y="485397"/>
                  <a:pt x="293565" y="476560"/>
                  <a:pt x="298580" y="466530"/>
                </a:cubicBezTo>
                <a:cubicBezTo>
                  <a:pt x="309173" y="445344"/>
                  <a:pt x="312030" y="419913"/>
                  <a:pt x="326572" y="401216"/>
                </a:cubicBezTo>
                <a:cubicBezTo>
                  <a:pt x="335111" y="390237"/>
                  <a:pt x="351453" y="388775"/>
                  <a:pt x="363894" y="382555"/>
                </a:cubicBezTo>
                <a:cubicBezTo>
                  <a:pt x="448137" y="298309"/>
                  <a:pt x="362183" y="373138"/>
                  <a:pt x="429208" y="335902"/>
                </a:cubicBezTo>
                <a:cubicBezTo>
                  <a:pt x="448814" y="325010"/>
                  <a:pt x="464577" y="307414"/>
                  <a:pt x="485192" y="298579"/>
                </a:cubicBezTo>
                <a:cubicBezTo>
                  <a:pt x="506963" y="289249"/>
                  <a:pt x="529320" y="281181"/>
                  <a:pt x="550506" y="270588"/>
                </a:cubicBezTo>
                <a:cubicBezTo>
                  <a:pt x="560536" y="265573"/>
                  <a:pt x="568289" y="256567"/>
                  <a:pt x="578498" y="251926"/>
                </a:cubicBezTo>
                <a:cubicBezTo>
                  <a:pt x="602690" y="240930"/>
                  <a:pt x="628261" y="233265"/>
                  <a:pt x="653143" y="223934"/>
                </a:cubicBezTo>
                <a:cubicBezTo>
                  <a:pt x="659363" y="214604"/>
                  <a:pt x="662474" y="202163"/>
                  <a:pt x="671804" y="195943"/>
                </a:cubicBezTo>
                <a:cubicBezTo>
                  <a:pt x="682474" y="188830"/>
                  <a:pt x="696797" y="190135"/>
                  <a:pt x="709127" y="186612"/>
                </a:cubicBezTo>
                <a:cubicBezTo>
                  <a:pt x="718584" y="183910"/>
                  <a:pt x="728321" y="181679"/>
                  <a:pt x="737118" y="177281"/>
                </a:cubicBezTo>
                <a:cubicBezTo>
                  <a:pt x="809457" y="141111"/>
                  <a:pt x="722754" y="172738"/>
                  <a:pt x="793102" y="149290"/>
                </a:cubicBezTo>
                <a:cubicBezTo>
                  <a:pt x="809047" y="138659"/>
                  <a:pt x="855361" y="107141"/>
                  <a:pt x="867747" y="102637"/>
                </a:cubicBezTo>
                <a:cubicBezTo>
                  <a:pt x="885527" y="96172"/>
                  <a:pt x="905180" y="97016"/>
                  <a:pt x="923731" y="93306"/>
                </a:cubicBezTo>
                <a:cubicBezTo>
                  <a:pt x="968091" y="84434"/>
                  <a:pt x="958802" y="81165"/>
                  <a:pt x="1007706" y="74645"/>
                </a:cubicBezTo>
                <a:cubicBezTo>
                  <a:pt x="1097042" y="62734"/>
                  <a:pt x="1188790" y="60694"/>
                  <a:pt x="1278294" y="55983"/>
                </a:cubicBezTo>
                <a:cubicBezTo>
                  <a:pt x="1315616" y="59093"/>
                  <a:pt x="1352809" y="65314"/>
                  <a:pt x="1390261" y="65314"/>
                </a:cubicBezTo>
                <a:cubicBezTo>
                  <a:pt x="1406120" y="65314"/>
                  <a:pt x="1421311" y="58820"/>
                  <a:pt x="1436914" y="55983"/>
                </a:cubicBezTo>
                <a:cubicBezTo>
                  <a:pt x="1611110" y="24311"/>
                  <a:pt x="1565110" y="32339"/>
                  <a:pt x="1726163" y="9330"/>
                </a:cubicBezTo>
                <a:cubicBezTo>
                  <a:pt x="1735494" y="6220"/>
                  <a:pt x="1744320" y="0"/>
                  <a:pt x="1754155" y="0"/>
                </a:cubicBezTo>
                <a:cubicBezTo>
                  <a:pt x="1830225" y="0"/>
                  <a:pt x="1823672" y="2100"/>
                  <a:pt x="1875453" y="27992"/>
                </a:cubicBezTo>
                <a:cubicBezTo>
                  <a:pt x="1878563" y="40433"/>
                  <a:pt x="1877090" y="55055"/>
                  <a:pt x="1884784" y="65314"/>
                </a:cubicBezTo>
                <a:cubicBezTo>
                  <a:pt x="1896733" y="81246"/>
                  <a:pt x="1914360" y="92391"/>
                  <a:pt x="1931437" y="102637"/>
                </a:cubicBezTo>
                <a:cubicBezTo>
                  <a:pt x="1945386" y="111006"/>
                  <a:pt x="1986767" y="124190"/>
                  <a:pt x="2006082" y="130628"/>
                </a:cubicBezTo>
                <a:cubicBezTo>
                  <a:pt x="2049625" y="158620"/>
                  <a:pt x="2087602" y="198235"/>
                  <a:pt x="2136710" y="214604"/>
                </a:cubicBezTo>
                <a:cubicBezTo>
                  <a:pt x="2281129" y="262743"/>
                  <a:pt x="2131976" y="207570"/>
                  <a:pt x="2220686" y="251926"/>
                </a:cubicBezTo>
                <a:cubicBezTo>
                  <a:pt x="2241096" y="262131"/>
                  <a:pt x="2284876" y="274411"/>
                  <a:pt x="2304661" y="289249"/>
                </a:cubicBezTo>
                <a:cubicBezTo>
                  <a:pt x="2318736" y="299805"/>
                  <a:pt x="2328626" y="315121"/>
                  <a:pt x="2341984" y="326571"/>
                </a:cubicBezTo>
                <a:cubicBezTo>
                  <a:pt x="2350498" y="333869"/>
                  <a:pt x="2360645" y="339012"/>
                  <a:pt x="2369976" y="345232"/>
                </a:cubicBezTo>
                <a:cubicBezTo>
                  <a:pt x="2376196" y="357673"/>
                  <a:pt x="2378345" y="373198"/>
                  <a:pt x="2388637" y="382555"/>
                </a:cubicBezTo>
                <a:cubicBezTo>
                  <a:pt x="2472060" y="458396"/>
                  <a:pt x="2480406" y="439138"/>
                  <a:pt x="2593910" y="447869"/>
                </a:cubicBezTo>
                <a:lnTo>
                  <a:pt x="2649894" y="466530"/>
                </a:lnTo>
                <a:cubicBezTo>
                  <a:pt x="2659225" y="469640"/>
                  <a:pt x="2668344" y="473475"/>
                  <a:pt x="2677886" y="475861"/>
                </a:cubicBezTo>
                <a:cubicBezTo>
                  <a:pt x="2690327" y="478971"/>
                  <a:pt x="2702878" y="481669"/>
                  <a:pt x="2715208" y="485192"/>
                </a:cubicBezTo>
                <a:cubicBezTo>
                  <a:pt x="2724665" y="487894"/>
                  <a:pt x="2733425" y="493436"/>
                  <a:pt x="2743200" y="494522"/>
                </a:cubicBezTo>
                <a:cubicBezTo>
                  <a:pt x="2789671" y="499685"/>
                  <a:pt x="2836506" y="500743"/>
                  <a:pt x="2883159" y="503853"/>
                </a:cubicBezTo>
                <a:cubicBezTo>
                  <a:pt x="2901820" y="506963"/>
                  <a:pt x="2920592" y="509473"/>
                  <a:pt x="2939143" y="513183"/>
                </a:cubicBezTo>
                <a:cubicBezTo>
                  <a:pt x="2951718" y="515698"/>
                  <a:pt x="2966206" y="514820"/>
                  <a:pt x="2976465" y="522514"/>
                </a:cubicBezTo>
                <a:cubicBezTo>
                  <a:pt x="3127529" y="635813"/>
                  <a:pt x="3000230" y="553673"/>
                  <a:pt x="3079102" y="643812"/>
                </a:cubicBezTo>
                <a:cubicBezTo>
                  <a:pt x="3089343" y="655515"/>
                  <a:pt x="3104802" y="661472"/>
                  <a:pt x="3116425" y="671804"/>
                </a:cubicBezTo>
                <a:cubicBezTo>
                  <a:pt x="3132862" y="686415"/>
                  <a:pt x="3149339" y="701284"/>
                  <a:pt x="3163078" y="718457"/>
                </a:cubicBezTo>
                <a:cubicBezTo>
                  <a:pt x="3210008" y="777119"/>
                  <a:pt x="3175771" y="753175"/>
                  <a:pt x="3209731" y="821094"/>
                </a:cubicBezTo>
                <a:cubicBezTo>
                  <a:pt x="3216686" y="835003"/>
                  <a:pt x="3228392" y="845975"/>
                  <a:pt x="3237723" y="858416"/>
                </a:cubicBezTo>
                <a:cubicBezTo>
                  <a:pt x="3243943" y="877077"/>
                  <a:pt x="3249079" y="896136"/>
                  <a:pt x="3256384" y="914400"/>
                </a:cubicBezTo>
                <a:cubicBezTo>
                  <a:pt x="3267092" y="941171"/>
                  <a:pt x="3288833" y="974701"/>
                  <a:pt x="3303037" y="998375"/>
                </a:cubicBezTo>
                <a:cubicBezTo>
                  <a:pt x="3336535" y="1188194"/>
                  <a:pt x="3320503" y="1104370"/>
                  <a:pt x="3349690" y="1250302"/>
                </a:cubicBezTo>
                <a:cubicBezTo>
                  <a:pt x="3352800" y="1265853"/>
                  <a:pt x="3353453" y="1282106"/>
                  <a:pt x="3359021" y="1296955"/>
                </a:cubicBezTo>
                <a:cubicBezTo>
                  <a:pt x="3391515" y="1383607"/>
                  <a:pt x="3380567" y="1345820"/>
                  <a:pt x="3396343" y="1408922"/>
                </a:cubicBezTo>
                <a:cubicBezTo>
                  <a:pt x="3399453" y="1433804"/>
                  <a:pt x="3402128" y="1458744"/>
                  <a:pt x="3405674" y="1483567"/>
                </a:cubicBezTo>
                <a:cubicBezTo>
                  <a:pt x="3408349" y="1502296"/>
                  <a:pt x="3415645" y="1520643"/>
                  <a:pt x="3415004" y="1539551"/>
                </a:cubicBezTo>
                <a:cubicBezTo>
                  <a:pt x="3409410" y="1704561"/>
                  <a:pt x="3401439" y="1869600"/>
                  <a:pt x="3387012" y="2034073"/>
                </a:cubicBezTo>
                <a:cubicBezTo>
                  <a:pt x="3385272" y="2053912"/>
                  <a:pt x="3358381" y="2082005"/>
                  <a:pt x="3349690" y="2099388"/>
                </a:cubicBezTo>
                <a:cubicBezTo>
                  <a:pt x="3289430" y="2219907"/>
                  <a:pt x="3428755" y="1980054"/>
                  <a:pt x="3312367" y="2174032"/>
                </a:cubicBezTo>
                <a:cubicBezTo>
                  <a:pt x="3309257" y="2186473"/>
                  <a:pt x="3307540" y="2199348"/>
                  <a:pt x="3303037" y="2211355"/>
                </a:cubicBezTo>
                <a:cubicBezTo>
                  <a:pt x="3277575" y="2279257"/>
                  <a:pt x="3288733" y="2217564"/>
                  <a:pt x="3275045" y="2286000"/>
                </a:cubicBezTo>
                <a:cubicBezTo>
                  <a:pt x="3272059" y="2300929"/>
                  <a:pt x="3267557" y="2350422"/>
                  <a:pt x="3256384" y="2369975"/>
                </a:cubicBezTo>
                <a:cubicBezTo>
                  <a:pt x="3248669" y="2383477"/>
                  <a:pt x="3237018" y="2394359"/>
                  <a:pt x="3228392" y="2407298"/>
                </a:cubicBezTo>
                <a:cubicBezTo>
                  <a:pt x="3095856" y="2606103"/>
                  <a:pt x="3251197" y="2386222"/>
                  <a:pt x="3144416" y="2528596"/>
                </a:cubicBezTo>
                <a:cubicBezTo>
                  <a:pt x="3109704" y="2574878"/>
                  <a:pt x="3085319" y="2630459"/>
                  <a:pt x="3041780" y="2668555"/>
                </a:cubicBezTo>
                <a:cubicBezTo>
                  <a:pt x="3016898" y="2690326"/>
                  <a:pt x="2992724" y="2712933"/>
                  <a:pt x="2967135" y="2733869"/>
                </a:cubicBezTo>
                <a:cubicBezTo>
                  <a:pt x="2866297" y="2816372"/>
                  <a:pt x="3047840" y="2651765"/>
                  <a:pt x="2892490" y="2789853"/>
                </a:cubicBezTo>
                <a:cubicBezTo>
                  <a:pt x="2879340" y="2801542"/>
                  <a:pt x="2866617" y="2813817"/>
                  <a:pt x="2855167" y="2827175"/>
                </a:cubicBezTo>
                <a:cubicBezTo>
                  <a:pt x="2847869" y="2835689"/>
                  <a:pt x="2844435" y="2847237"/>
                  <a:pt x="2836506" y="2855167"/>
                </a:cubicBezTo>
                <a:cubicBezTo>
                  <a:pt x="2825510" y="2866163"/>
                  <a:pt x="2810991" y="2873039"/>
                  <a:pt x="2799184" y="2883159"/>
                </a:cubicBezTo>
                <a:cubicBezTo>
                  <a:pt x="2722450" y="2948931"/>
                  <a:pt x="2838061" y="2866573"/>
                  <a:pt x="2715208" y="2948473"/>
                </a:cubicBezTo>
                <a:cubicBezTo>
                  <a:pt x="2705877" y="2954693"/>
                  <a:pt x="2698095" y="2964414"/>
                  <a:pt x="2687216" y="2967134"/>
                </a:cubicBezTo>
                <a:lnTo>
                  <a:pt x="2649894" y="2976465"/>
                </a:lnTo>
                <a:cubicBezTo>
                  <a:pt x="2584580" y="2973355"/>
                  <a:pt x="2519113" y="2972564"/>
                  <a:pt x="2453951" y="2967134"/>
                </a:cubicBezTo>
                <a:cubicBezTo>
                  <a:pt x="2444150" y="2966317"/>
                  <a:pt x="2435749" y="2956863"/>
                  <a:pt x="2425959" y="2957804"/>
                </a:cubicBezTo>
                <a:cubicBezTo>
                  <a:pt x="2273126" y="2972500"/>
                  <a:pt x="2121159" y="2995127"/>
                  <a:pt x="1968759" y="3013788"/>
                </a:cubicBezTo>
                <a:cubicBezTo>
                  <a:pt x="1940767" y="3023118"/>
                  <a:pt x="1911175" y="3028584"/>
                  <a:pt x="1884784" y="3041779"/>
                </a:cubicBezTo>
                <a:cubicBezTo>
                  <a:pt x="1866971" y="3050685"/>
                  <a:pt x="1855019" y="3068547"/>
                  <a:pt x="1838131" y="3079102"/>
                </a:cubicBezTo>
                <a:cubicBezTo>
                  <a:pt x="1805084" y="3099757"/>
                  <a:pt x="1769706" y="3116425"/>
                  <a:pt x="1735494" y="3135086"/>
                </a:cubicBezTo>
                <a:lnTo>
                  <a:pt x="1427584" y="3116424"/>
                </a:lnTo>
                <a:cubicBezTo>
                  <a:pt x="1346763" y="3112314"/>
                  <a:pt x="1265537" y="3114889"/>
                  <a:pt x="1184988" y="3107094"/>
                </a:cubicBezTo>
                <a:cubicBezTo>
                  <a:pt x="1168317" y="3105481"/>
                  <a:pt x="1154018" y="3094313"/>
                  <a:pt x="1138335" y="3088432"/>
                </a:cubicBezTo>
                <a:cubicBezTo>
                  <a:pt x="1129126" y="3084979"/>
                  <a:pt x="1119331" y="3083096"/>
                  <a:pt x="1110343" y="3079102"/>
                </a:cubicBezTo>
                <a:cubicBezTo>
                  <a:pt x="1091277" y="3070628"/>
                  <a:pt x="1074519" y="3056486"/>
                  <a:pt x="1054359" y="3051110"/>
                </a:cubicBezTo>
                <a:cubicBezTo>
                  <a:pt x="1027146" y="3043853"/>
                  <a:pt x="998330" y="3045272"/>
                  <a:pt x="970384" y="3041779"/>
                </a:cubicBezTo>
                <a:cubicBezTo>
                  <a:pt x="948561" y="3039051"/>
                  <a:pt x="926841" y="3035559"/>
                  <a:pt x="905070" y="3032449"/>
                </a:cubicBezTo>
                <a:cubicBezTo>
                  <a:pt x="895884" y="3027856"/>
                  <a:pt x="848549" y="3006118"/>
                  <a:pt x="839755" y="2995126"/>
                </a:cubicBezTo>
                <a:cubicBezTo>
                  <a:pt x="833611" y="2987446"/>
                  <a:pt x="835485" y="2975568"/>
                  <a:pt x="830425" y="2967134"/>
                </a:cubicBezTo>
                <a:cubicBezTo>
                  <a:pt x="825899" y="2959591"/>
                  <a:pt x="817984" y="2954693"/>
                  <a:pt x="811763" y="2948473"/>
                </a:cubicBezTo>
                <a:cubicBezTo>
                  <a:pt x="808653" y="2939142"/>
                  <a:pt x="809388" y="2927436"/>
                  <a:pt x="802433" y="2920481"/>
                </a:cubicBezTo>
                <a:cubicBezTo>
                  <a:pt x="792598" y="2910646"/>
                  <a:pt x="776905" y="2909192"/>
                  <a:pt x="765110" y="2901820"/>
                </a:cubicBezTo>
                <a:cubicBezTo>
                  <a:pt x="657085" y="2834304"/>
                  <a:pt x="814163" y="2917014"/>
                  <a:pt x="671804" y="2845837"/>
                </a:cubicBezTo>
                <a:cubicBezTo>
                  <a:pt x="665584" y="2836506"/>
                  <a:pt x="661900" y="2824850"/>
                  <a:pt x="653143" y="2817845"/>
                </a:cubicBezTo>
                <a:cubicBezTo>
                  <a:pt x="645463" y="2811701"/>
                  <a:pt x="633948" y="2812913"/>
                  <a:pt x="625151" y="2808514"/>
                </a:cubicBezTo>
                <a:cubicBezTo>
                  <a:pt x="557259" y="2774568"/>
                  <a:pt x="650624" y="2797491"/>
                  <a:pt x="531845" y="2780522"/>
                </a:cubicBezTo>
                <a:cubicBezTo>
                  <a:pt x="510074" y="2758751"/>
                  <a:pt x="490894" y="2734034"/>
                  <a:pt x="466531" y="2715208"/>
                </a:cubicBezTo>
                <a:cubicBezTo>
                  <a:pt x="422164" y="2680924"/>
                  <a:pt x="363613" y="2663994"/>
                  <a:pt x="326572" y="2621902"/>
                </a:cubicBezTo>
                <a:cubicBezTo>
                  <a:pt x="292561" y="2583253"/>
                  <a:pt x="290562" y="2524272"/>
                  <a:pt x="261257" y="2481943"/>
                </a:cubicBezTo>
                <a:cubicBezTo>
                  <a:pt x="233717" y="2442163"/>
                  <a:pt x="192833" y="2413518"/>
                  <a:pt x="158621" y="2379306"/>
                </a:cubicBezTo>
                <a:cubicBezTo>
                  <a:pt x="149290" y="2335763"/>
                  <a:pt x="142863" y="2291495"/>
                  <a:pt x="130629" y="2248677"/>
                </a:cubicBezTo>
                <a:cubicBezTo>
                  <a:pt x="124122" y="2225902"/>
                  <a:pt x="110127" y="2205834"/>
                  <a:pt x="102637" y="2183363"/>
                </a:cubicBezTo>
                <a:cubicBezTo>
                  <a:pt x="91423" y="2149721"/>
                  <a:pt x="83976" y="2114938"/>
                  <a:pt x="74645" y="2080726"/>
                </a:cubicBezTo>
                <a:cubicBezTo>
                  <a:pt x="64803" y="1947854"/>
                  <a:pt x="74920" y="1890412"/>
                  <a:pt x="46653" y="1791477"/>
                </a:cubicBezTo>
                <a:cubicBezTo>
                  <a:pt x="43951" y="1782020"/>
                  <a:pt x="40433" y="1772816"/>
                  <a:pt x="37323" y="1763486"/>
                </a:cubicBezTo>
                <a:cubicBezTo>
                  <a:pt x="43543" y="1757265"/>
                  <a:pt x="55984" y="1753621"/>
                  <a:pt x="55984" y="1744824"/>
                </a:cubicBezTo>
                <a:cubicBezTo>
                  <a:pt x="55984" y="1701146"/>
                  <a:pt x="24342" y="1672615"/>
                  <a:pt x="0" y="1642188"/>
                </a:cubicBezTo>
                <a:cubicBezTo>
                  <a:pt x="3110" y="1564433"/>
                  <a:pt x="4321" y="1486578"/>
                  <a:pt x="9331" y="1408922"/>
                </a:cubicBezTo>
                <a:cubicBezTo>
                  <a:pt x="10549" y="1390043"/>
                  <a:pt x="16681" y="1371753"/>
                  <a:pt x="18661" y="1352939"/>
                </a:cubicBezTo>
                <a:cubicBezTo>
                  <a:pt x="20734" y="1333244"/>
                  <a:pt x="25388" y="1215440"/>
                  <a:pt x="37323" y="1175657"/>
                </a:cubicBezTo>
                <a:cubicBezTo>
                  <a:pt x="41320" y="1162334"/>
                  <a:pt x="49764" y="1150775"/>
                  <a:pt x="55984" y="1138334"/>
                </a:cubicBezTo>
                <a:cubicBezTo>
                  <a:pt x="59094" y="1088571"/>
                  <a:pt x="58577" y="1038448"/>
                  <a:pt x="65314" y="989045"/>
                </a:cubicBezTo>
                <a:cubicBezTo>
                  <a:pt x="67972" y="969555"/>
                  <a:pt x="65315" y="939282"/>
                  <a:pt x="83976" y="933061"/>
                </a:cubicBezTo>
                <a:cubicBezTo>
                  <a:pt x="93306" y="929951"/>
                  <a:pt x="108857" y="933060"/>
                  <a:pt x="111967" y="923730"/>
                </a:cubicBezTo>
                <a:cubicBezTo>
                  <a:pt x="119835" y="900125"/>
                  <a:pt x="111967" y="873967"/>
                  <a:pt x="111967" y="849086"/>
                </a:cubicBezTo>
              </a:path>
            </a:pathLst>
          </a:custGeom>
          <a:noFill/>
          <a:ln w="412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55797" y="4424923"/>
            <a:ext cx="1960435" cy="1323439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How do we estimate the time available for deliver of notification at optimal breakpoint?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4.81481E-6 C -0.00642 -0.01644 -0.03906 -0.01389 -0.04392 -0.01482 C -0.06215 -0.01829 -0.07968 -0.02176 -0.09808 -0.02292 C -0.13663 -0.03611 -0.17777 -0.03218 -0.21735 -0.03658 C -0.23176 -0.04144 -0.24669 -0.03866 -0.26128 -0.03796 C -0.27985 -0.03472 -0.27569 -0.03426 -0.30208 -0.03796 C -0.31544 -0.05232 -0.32569 -0.0544 -0.34288 -0.05579 C -0.35017 -0.06968 -0.38749 -0.0625 -0.38992 -0.0625 C -0.40972 -0.06713 -0.39791 -0.06551 -0.42551 -0.06389 C -0.42951 -0.06204 -0.42985 -0.0588 -0.43367 -0.05695 C -0.43628 -0.0544 -0.43923 -0.05278 -0.44183 -0.05023 C -0.44409 -0.04792 -0.44808 -0.04213 -0.44808 -0.04213 C -0.44878 -0.03935 -0.44826 -0.03565 -0.44999 -0.03403 C -0.45173 -0.03241 -0.45624 -0.03125 -0.45624 -0.03125 " pathEditMode="relative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69 0.02477 -0.00295 0.04861 -0.00295 0.07338 " pathEditMode="relative" ptsTypes="f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4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2" y="1147666"/>
            <a:ext cx="6989717" cy="567590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612" y="184887"/>
            <a:ext cx="7080335" cy="685800"/>
          </a:xfrm>
        </p:spPr>
        <p:txBody>
          <a:bodyPr/>
          <a:lstStyle/>
          <a:p>
            <a:r>
              <a:rPr lang="en-US" dirty="0" smtClean="0"/>
              <a:t>HCI-Inspired Quantitative Model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240712" y="3200400"/>
            <a:ext cx="4086365" cy="692331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23472" y="3300738"/>
            <a:ext cx="0" cy="6820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7020" y="3063141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sz="2400" b="1" baseline="-25000" dirty="0" smtClean="0">
                <a:solidFill>
                  <a:schemeClr val="accent3">
                    <a:lumMod val="75000"/>
                  </a:schemeClr>
                </a:solidFill>
              </a:rPr>
              <a:t>m</a:t>
            </a:r>
            <a:endParaRPr lang="en-US" sz="2400" b="1" baseline="-25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0879" y="3518842"/>
            <a:ext cx="46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sz="2400" b="1" baseline="-25000" dirty="0" smtClean="0">
                <a:solidFill>
                  <a:schemeClr val="accent3">
                    <a:lumMod val="75000"/>
                  </a:schemeClr>
                </a:solidFill>
              </a:rPr>
              <a:t>s</a:t>
            </a:r>
            <a:endParaRPr lang="en-US" sz="2400" b="1" baseline="-25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84321" y="4982547"/>
            <a:ext cx="3825550" cy="9144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0 &lt; T</a:t>
            </a:r>
            <a:r>
              <a:rPr lang="en-US" sz="2400" b="1" baseline="-25000" dirty="0" smtClean="0"/>
              <a:t>opt</a:t>
            </a:r>
            <a:r>
              <a:rPr lang="en-US" sz="2400" b="1" dirty="0" smtClean="0"/>
              <a:t> &lt;T</a:t>
            </a:r>
            <a:r>
              <a:rPr lang="en-US" sz="2400" b="1" baseline="-25000" dirty="0" smtClean="0"/>
              <a:t>m</a:t>
            </a:r>
            <a:r>
              <a:rPr lang="en-US" sz="2400" b="1" dirty="0" smtClean="0"/>
              <a:t> + T</a:t>
            </a:r>
            <a:r>
              <a:rPr lang="en-US" sz="2400" b="1" baseline="-25000" dirty="0" smtClean="0"/>
              <a:t>s</a:t>
            </a:r>
            <a:endParaRPr lang="en-US" sz="2400" b="1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060259" y="2812481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[</a:t>
            </a:r>
            <a:r>
              <a:rPr lang="en-US" sz="1400" b="1" dirty="0" err="1" smtClean="0">
                <a:solidFill>
                  <a:srgbClr val="00B050"/>
                </a:solidFill>
              </a:rPr>
              <a:t>Accott</a:t>
            </a:r>
            <a:r>
              <a:rPr lang="en-US" sz="1400" b="1" dirty="0" smtClean="0">
                <a:solidFill>
                  <a:srgbClr val="00B050"/>
                </a:solidFill>
              </a:rPr>
              <a:t> &amp; </a:t>
            </a:r>
            <a:r>
              <a:rPr lang="en-US" sz="1400" b="1" dirty="0" err="1" smtClean="0">
                <a:solidFill>
                  <a:srgbClr val="00B050"/>
                </a:solidFill>
              </a:rPr>
              <a:t>Zhai</a:t>
            </a:r>
            <a:r>
              <a:rPr lang="en-US" sz="1400" b="1" dirty="0" smtClean="0">
                <a:solidFill>
                  <a:srgbClr val="00B050"/>
                </a:solidFill>
              </a:rPr>
              <a:t>, CHI 03]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5079" y="4022956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[Ahlstrom, CHI 05]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78" y="3604266"/>
            <a:ext cx="2381777" cy="41855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965" y="2762129"/>
            <a:ext cx="3160649" cy="713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0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3" y="3867825"/>
            <a:ext cx="3527885" cy="25611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6013" y="187302"/>
            <a:ext cx="7228421" cy="685800"/>
          </a:xfrm>
        </p:spPr>
        <p:txBody>
          <a:bodyPr/>
          <a:lstStyle/>
          <a:p>
            <a:r>
              <a:rPr lang="en-US" dirty="0" smtClean="0"/>
              <a:t>Emergence of Network Data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607" y="4350620"/>
            <a:ext cx="4162481" cy="22073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457" y="1405287"/>
            <a:ext cx="2590800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5907" y="1477162"/>
            <a:ext cx="2819400" cy="190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79318" y="350456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Social network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425" y="347795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Ecological network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4598" y="648866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Human PPI network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78" y="1285570"/>
            <a:ext cx="2271410" cy="2686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7796019" y="386819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WWW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4481" y="166492"/>
            <a:ext cx="64008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iSERF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14605" y="5421086"/>
            <a:ext cx="3620277" cy="106369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Empty Result Detection Module</a:t>
            </a:r>
            <a:endParaRPr lang="en-US" sz="2400" b="1" dirty="0"/>
          </a:p>
        </p:txBody>
      </p:sp>
      <p:sp>
        <p:nvSpPr>
          <p:cNvPr id="4" name="Up Arrow 3"/>
          <p:cNvSpPr/>
          <p:nvPr/>
        </p:nvSpPr>
        <p:spPr>
          <a:xfrm>
            <a:off x="1602111" y="4544008"/>
            <a:ext cx="621329" cy="765110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4604" y="3408784"/>
            <a:ext cx="3620277" cy="10636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Interruption-Sensitive Notification Module</a:t>
            </a:r>
            <a:endParaRPr lang="en-US" sz="2400" b="1" dirty="0"/>
          </a:p>
        </p:txBody>
      </p:sp>
      <p:sp>
        <p:nvSpPr>
          <p:cNvPr id="6" name="Up Arrow 5"/>
          <p:cNvSpPr/>
          <p:nvPr/>
        </p:nvSpPr>
        <p:spPr>
          <a:xfrm>
            <a:off x="1660848" y="2531707"/>
            <a:ext cx="621329" cy="765110"/>
          </a:xfrm>
          <a:prstGeom prst="up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39" y="1230959"/>
            <a:ext cx="1192407" cy="119240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984171" y="1655887"/>
          <a:ext cx="5029199" cy="11582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029199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Cursor moving towards Schema Panel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Comput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e movement time </a:t>
                      </a:r>
                      <a:r>
                        <a:rPr lang="en-US" sz="2000" b="1" dirty="0" smtClean="0"/>
                        <a:t>T</a:t>
                      </a:r>
                      <a:r>
                        <a:rPr lang="en-US" sz="2000" b="1" baseline="-25000" dirty="0" smtClean="0"/>
                        <a:t>m</a:t>
                      </a: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Suspend notification by </a:t>
                      </a:r>
                      <a:r>
                        <a:rPr lang="en-US" sz="2000" b="1" dirty="0" smtClean="0"/>
                        <a:t>T</a:t>
                      </a:r>
                      <a:r>
                        <a:rPr lang="en-US" sz="2000" b="1" baseline="-25000" dirty="0" smtClean="0"/>
                        <a:t>m 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005943" y="3035565"/>
          <a:ext cx="5038532" cy="14630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038532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Cursor in Schema Panel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Comput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e selection time </a:t>
                      </a:r>
                      <a:r>
                        <a:rPr lang="en-US" sz="2000" b="1" dirty="0" smtClean="0"/>
                        <a:t>T</a:t>
                      </a:r>
                      <a:r>
                        <a:rPr lang="en-US" sz="2000" b="1" baseline="-25000" dirty="0" smtClean="0"/>
                        <a:t>s</a:t>
                      </a: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Suspend notification by </a:t>
                      </a:r>
                      <a:r>
                        <a:rPr lang="en-US" sz="2000" b="1" dirty="0" smtClean="0"/>
                        <a:t>T</a:t>
                      </a:r>
                      <a:r>
                        <a:rPr lang="en-US" sz="2000" b="1" baseline="-25000" dirty="0" smtClean="0"/>
                        <a:t>s 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time for item to be selected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971731" y="4634212"/>
          <a:ext cx="5038532" cy="11582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038532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Notification delivery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Deliver appropriate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 notification identifying condition(s) for empty 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8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http://www.comp.hkbu.edu.hk/~csppyi/autog/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Query </a:t>
            </a:r>
            <a:r>
              <a:rPr lang="en-US" sz="3600" dirty="0" err="1" smtClean="0"/>
              <a:t>Autocompletion</a:t>
            </a:r>
            <a:r>
              <a:rPr lang="en-US" sz="3600" dirty="0" smtClean="0"/>
              <a:t> Demo</a:t>
            </a:r>
            <a:endParaRPr lang="en-US" sz="3600" dirty="0"/>
          </a:p>
        </p:txBody>
      </p:sp>
      <p:pic>
        <p:nvPicPr>
          <p:cNvPr id="4" name="Shape 625"/>
          <p:cNvPicPr preferRelativeResize="0"/>
          <p:nvPr/>
        </p:nvPicPr>
        <p:blipFill rotWithShape="1">
          <a:blip r:embed="rId2">
            <a:alphaModFix/>
          </a:blip>
          <a:srcRect r="606"/>
          <a:stretch/>
        </p:blipFill>
        <p:spPr>
          <a:xfrm>
            <a:off x="1215483" y="1884564"/>
            <a:ext cx="6799345" cy="490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10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40825"/>
            <a:ext cx="6925377" cy="85057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 dirty="0" err="1" smtClean="0"/>
              <a:t>Autocompletion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omparisons</a:t>
            </a:r>
            <a:endParaRPr lang="en-US" sz="3600"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466388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18" name="Shape 118"/>
          <p:cNvGraphicFramePr/>
          <p:nvPr>
            <p:extLst/>
          </p:nvPr>
        </p:nvGraphicFramePr>
        <p:xfrm>
          <a:off x="156117" y="1516565"/>
          <a:ext cx="8842916" cy="3824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78051"/>
                <a:gridCol w="3602930"/>
                <a:gridCol w="3561935"/>
              </a:tblGrid>
              <a:tr h="63747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kumimoji="0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Keyword Search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Visual Graph Query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</a:tr>
              <a:tr h="637478">
                <a:tc>
                  <a:txBody>
                    <a:bodyPr/>
                    <a:lstStyle/>
                    <a:p>
                      <a:pPr lvl="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rgbClr val="CC330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User Action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keystroke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drag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7478">
                <a:tc>
                  <a:txBody>
                    <a:bodyPr/>
                    <a:lstStyle/>
                    <a:p>
                      <a:pPr marL="0" lvl="0" algn="l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rgbClr val="CC330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Atom Unit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char: 'a', 'b', 'c', ...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edge: C-C, C=C, ...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7478">
                <a:tc>
                  <a:txBody>
                    <a:bodyPr/>
                    <a:lstStyle/>
                    <a:p>
                      <a:pPr marL="0" lvl="0" algn="l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rgbClr val="CC330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Logical Unit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keyword: "world", "clock", ...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undefined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7478">
                <a:tc>
                  <a:txBody>
                    <a:bodyPr/>
                    <a:lstStyle/>
                    <a:p>
                      <a:pPr marL="0" lvl="0" algn="l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2000" b="1" kern="1200" dirty="0">
                          <a:solidFill>
                            <a:srgbClr val="CC330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Query</a:t>
                      </a:r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concatenated keywords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undefined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3747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2400" dirty="0"/>
                    </a:p>
                  </a:txBody>
                  <a:tcPr marL="91425" marR="91425" marT="91425" marB="91425">
                    <a:solidFill>
                      <a:srgbClr val="F0F2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"world clock", "world cup", ...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+mn-cs"/>
                        </a:rPr>
                        <a:t>C=C-C=C-C=C, ...</a:t>
                      </a:r>
                    </a:p>
                  </a:txBody>
                  <a:tcPr marL="91425" marR="91425" marT="91425" marB="91425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6666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AutoG</a:t>
            </a:r>
            <a:r>
              <a:rPr lang="en-US" dirty="0" smtClean="0"/>
              <a:t> Framework</a:t>
            </a:r>
            <a:endParaRPr lang="en-US" dirty="0"/>
          </a:p>
        </p:txBody>
      </p:sp>
      <p:pic>
        <p:nvPicPr>
          <p:cNvPr id="4" name="Shape 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39229"/>
            <a:ext cx="9144000" cy="377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45366" y="2174488"/>
            <a:ext cx="2520175" cy="1170878"/>
          </a:xfrm>
          <a:prstGeom prst="rect">
            <a:avLst/>
          </a:prstGeom>
          <a:solidFill>
            <a:srgbClr val="CC0000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66" y="3709638"/>
            <a:ext cx="2419814" cy="1319561"/>
          </a:xfrm>
          <a:prstGeom prst="rect">
            <a:avLst/>
          </a:prstGeom>
          <a:solidFill>
            <a:srgbClr val="CC0000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5766" y="2165195"/>
            <a:ext cx="2382643" cy="2864004"/>
          </a:xfrm>
          <a:prstGeom prst="rect">
            <a:avLst/>
          </a:prstGeom>
          <a:solidFill>
            <a:srgbClr val="CC0000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1610" y="2163337"/>
            <a:ext cx="2122449" cy="1728439"/>
          </a:xfrm>
          <a:prstGeom prst="rect">
            <a:avLst/>
          </a:prstGeom>
          <a:solidFill>
            <a:schemeClr val="accent3">
              <a:lumMod val="60000"/>
              <a:lumOff val="40000"/>
              <a:alpha val="403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1610" y="4025589"/>
            <a:ext cx="2085277" cy="1092822"/>
          </a:xfrm>
          <a:prstGeom prst="rect">
            <a:avLst/>
          </a:prstGeom>
          <a:solidFill>
            <a:schemeClr val="accent3">
              <a:lumMod val="60000"/>
              <a:lumOff val="40000"/>
              <a:alpha val="403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82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Preference / Intent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5257" y="1405887"/>
          <a:ext cx="8363416" cy="1549186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363416"/>
              </a:tblGrid>
              <a:tr h="4841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User intent value of a query (suggestion) 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065065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3" y="1903854"/>
            <a:ext cx="8135512" cy="90706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46410" y="3328109"/>
          <a:ext cx="8363416" cy="17678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363416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(MCCS) Distance between two graph suggestions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None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Property: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Inconsolata" pitchFamily="49" charset="0"/>
                        </a:rPr>
                        <a:t>util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is submodular → greedy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35" y="3734830"/>
            <a:ext cx="44196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8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78971" y="1417995"/>
          <a:ext cx="4601489" cy="17678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601489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The FDAG 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Index c-Prime features and their pairwise compositions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Prune automorphic suggestions (redundant suggestions) early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5255" y="3700277"/>
          <a:ext cx="4605205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605205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Online ranking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Approximate </a:t>
                      </a:r>
                      <a:r>
                        <a:rPr lang="en-US" altLang="ko-KR" sz="20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selectivities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 of query suggestions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Prune empty suggestions early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Optimize diversity computation</a:t>
                      </a:r>
                    </a:p>
                    <a:p>
                      <a:pPr lvl="1"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trimming the common parts between suggestions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330" y="1393907"/>
            <a:ext cx="3928066" cy="355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15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78971" y="1417995"/>
          <a:ext cx="8055429" cy="20726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055429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Overview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Interactive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 v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isual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 query builder with suggestions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Iteratively suggest edges based on their relevance to the user’s query intent, according to the partial query graph so far</a:t>
                      </a:r>
                    </a:p>
                    <a:p>
                      <a:pPr lvl="1"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Edge ranking: query-specific random decision paths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The use of statistics based on data graph, query logs, and so 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3610036"/>
            <a:ext cx="2927349" cy="307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8971" y="3843695"/>
          <a:ext cx="4174077" cy="176784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74077"/>
              </a:tblGrid>
              <a:tr h="120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Suggestions: Grey nodes/edges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Accepted by users: Positive edges (become blue)</a:t>
                      </a:r>
                      <a:endParaRPr lang="en-US" altLang="ko-KR" sz="20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Reject or ignored by users: Negative edges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8441" y="5851525"/>
            <a:ext cx="2604957" cy="584775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User’s intent can be derived from these edges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49064" y="0"/>
            <a:ext cx="1794936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:\Users\chengkai\AppData\Local\Temp\Rar$DRa0.306\UTA_A-logo_Sml_2c-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6" y="52627"/>
            <a:ext cx="1119157" cy="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4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Orion GUI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371368"/>
            <a:ext cx="6829425" cy="52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0943" y="1996952"/>
            <a:ext cx="1792157" cy="1077218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Dynamic list of all possible user actions at any given moment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043" y="3965452"/>
            <a:ext cx="1792157" cy="830997"/>
          </a:xfrm>
          <a:prstGeom prst="rect">
            <a:avLst/>
          </a:prstGeom>
          <a:noFill/>
          <a:ln w="50800">
            <a:solidFill>
              <a:srgbClr val="CC3300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Arial" pitchFamily="34" charset="0"/>
                <a:ea typeface="Gulim" pitchFamily="34" charset="-127"/>
              </a:rPr>
              <a:t>Control panel for various settings and tips</a:t>
            </a:r>
            <a:endParaRPr lang="en-US" altLang="ko-KR" sz="1600" dirty="0">
              <a:solidFill>
                <a:srgbClr val="FF0000"/>
              </a:solidFill>
              <a:latin typeface="Arial" pitchFamily="34" charset="0"/>
              <a:ea typeface="Gulim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49064" y="0"/>
            <a:ext cx="1794936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:\Users\chengkai\AppData\Local\Temp\Rar$DRa0.306\UTA_A-logo_Sml_2c-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6" y="52627"/>
            <a:ext cx="1119157" cy="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86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93033" y="1330035"/>
            <a:ext cx="4128168" cy="53033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Prototype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http://idir.uta.edu/orion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Orion Implementation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" y="2684381"/>
            <a:ext cx="2309813" cy="220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926933" y="1330035"/>
            <a:ext cx="4128168" cy="5303375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Pct val="80000"/>
              <a:buFontTx/>
              <a:buBlip>
                <a:blip r:embed="rId4"/>
              </a:buBlip>
              <a:defRPr sz="2800" kern="120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Blip>
                <a:blip r:embed="rId5"/>
              </a:buBlip>
              <a:defRPr sz="2400" kern="120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E7BC2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092A7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Video Introduction</a:t>
            </a: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>
                <a:solidFill>
                  <a:srgbClr val="FF0000"/>
                </a:solidFill>
              </a:rPr>
              <a:t>   http://</a:t>
            </a:r>
            <a:r>
              <a:rPr lang="en-US" dirty="0" err="1">
                <a:solidFill>
                  <a:srgbClr val="FF0000"/>
                </a:solidFill>
              </a:rPr>
              <a:t>bit.ly</a:t>
            </a:r>
            <a:r>
              <a:rPr lang="en-US" dirty="0">
                <a:solidFill>
                  <a:srgbClr val="FF0000"/>
                </a:solidFill>
              </a:rPr>
              <a:t>/2pShvrm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42" y="2434214"/>
            <a:ext cx="2704433" cy="2704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49064" y="0"/>
            <a:ext cx="1794936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chengkai\AppData\Local\Temp\Rar$DRa0.306\UTA_A-logo_Sml_2c-rg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6" y="52627"/>
            <a:ext cx="1119157" cy="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01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9000">
                <a:schemeClr val="tx1">
                  <a:lumMod val="85000"/>
                  <a:lumOff val="15000"/>
                </a:schemeClr>
              </a:gs>
              <a:gs pos="89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2722"/>
            <a:ext cx="8440936" cy="60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2521820" y="1912168"/>
            <a:ext cx="5129880" cy="32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GB" sz="2800" b="1" dirty="0" smtClean="0">
              <a:latin typeface="Helvetica Neue"/>
              <a:cs typeface="Helvetica Neue"/>
            </a:endParaRPr>
          </a:p>
          <a:p>
            <a:pPr algn="r">
              <a:buNone/>
            </a:pPr>
            <a:r>
              <a:rPr lang="en-GB" sz="4400" b="1" dirty="0" smtClean="0">
                <a:solidFill>
                  <a:schemeClr val="accent4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Visual Action-aware Graph Query Processing</a:t>
            </a:r>
            <a:endParaRPr lang="en-GB" sz="2400" b="1" dirty="0" smtClean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marL="457200" indent="-457200"/>
            <a:endParaRPr lang="en-GB" sz="2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5496" y="6024368"/>
            <a:ext cx="9144000" cy="717000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Next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978" y="218649"/>
            <a:ext cx="7525589" cy="685800"/>
          </a:xfrm>
        </p:spPr>
        <p:txBody>
          <a:bodyPr/>
          <a:lstStyle/>
          <a:p>
            <a:pPr algn="ctr"/>
            <a:r>
              <a:rPr lang="en-US" dirty="0" smtClean="0"/>
              <a:t>Querying Graphs</a:t>
            </a:r>
            <a:endParaRPr lang="en-SG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19652" y="2901812"/>
            <a:ext cx="7332040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CC3300"/>
                </a:solidFill>
              </a:rPr>
              <a:t>Query Formulation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19651" y="2901813"/>
            <a:ext cx="7332042" cy="1447799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0" name="Rectangle 9"/>
          <p:cNvSpPr/>
          <p:nvPr/>
        </p:nvSpPr>
        <p:spPr>
          <a:xfrm>
            <a:off x="776693" y="3410824"/>
            <a:ext cx="7271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altLang="zh-CN" sz="2400" b="0" dirty="0" smtClean="0">
                <a:ea typeface="宋体" pitchFamily="2" charset="-122"/>
              </a:rPr>
              <a:t>Formal query language</a:t>
            </a:r>
          </a:p>
          <a:p>
            <a:pPr algn="l">
              <a:buFont typeface="Arial" pitchFamily="34" charset="0"/>
              <a:buChar char="•"/>
            </a:pPr>
            <a:r>
              <a:rPr lang="en-US" altLang="zh-CN" sz="2400" b="0" dirty="0" smtClean="0">
                <a:ea typeface="宋体" pitchFamily="2" charset="-122"/>
              </a:rPr>
              <a:t> </a:t>
            </a:r>
            <a:r>
              <a:rPr lang="en-US" altLang="zh-CN" sz="2400" b="0" dirty="0" smtClean="0">
                <a:solidFill>
                  <a:srgbClr val="0070C0"/>
                </a:solidFill>
                <a:ea typeface="宋体" pitchFamily="2" charset="-122"/>
              </a:rPr>
              <a:t>SPARQL, Cypher 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21018" y="4770368"/>
            <a:ext cx="7383683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CC3300"/>
                </a:solidFill>
              </a:rPr>
              <a:t>Query Processing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721016" y="4770370"/>
            <a:ext cx="7383686" cy="1534840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3" name="Rectangle 12"/>
          <p:cNvSpPr/>
          <p:nvPr/>
        </p:nvSpPr>
        <p:spPr>
          <a:xfrm>
            <a:off x="732903" y="5337130"/>
            <a:ext cx="7779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altLang="zh-CN" sz="2400" b="0" dirty="0" smtClean="0">
                <a:ea typeface="宋体" pitchFamily="2" charset="-122"/>
              </a:rPr>
              <a:t>Efficient algorithms and optimization techniques to process queries “quickly”</a:t>
            </a:r>
          </a:p>
          <a:p>
            <a:pPr algn="l"/>
            <a:endParaRPr lang="en-US" altLang="zh-CN" sz="2400" b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7118922" y="5658394"/>
            <a:ext cx="817627" cy="791062"/>
            <a:chOff x="1632" y="1248"/>
            <a:chExt cx="2682" cy="228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027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1028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1029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</p:grpSp>
      <p:pic>
        <p:nvPicPr>
          <p:cNvPr id="20" name="Picture 19" descr="langu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6352" y="2921690"/>
            <a:ext cx="1231076" cy="13914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Flowchart: Magnetic Disk 1"/>
          <p:cNvSpPr/>
          <p:nvPr/>
        </p:nvSpPr>
        <p:spPr>
          <a:xfrm>
            <a:off x="866272" y="1491916"/>
            <a:ext cx="1501541" cy="109728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8068" y="1491916"/>
            <a:ext cx="4870500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A large set of small/medium-sized graphs</a:t>
            </a:r>
          </a:p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 large graph/network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Massive graph 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Subgraph Queries</a:t>
            </a:r>
            <a:endParaRPr lang="en-SG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50255" y="1348872"/>
          <a:ext cx="6246798" cy="535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Oval 16"/>
          <p:cNvSpPr/>
          <p:nvPr/>
        </p:nvSpPr>
        <p:spPr>
          <a:xfrm>
            <a:off x="8420341" y="4013105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19" name="Oval 18"/>
          <p:cNvSpPr/>
          <p:nvPr/>
        </p:nvSpPr>
        <p:spPr>
          <a:xfrm>
            <a:off x="6788165" y="4043245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083041" y="3890999"/>
            <a:ext cx="189298" cy="194240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895994" y="3631562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22" name="Oval 21"/>
          <p:cNvSpPr/>
          <p:nvPr/>
        </p:nvSpPr>
        <p:spPr>
          <a:xfrm>
            <a:off x="7239438" y="4315013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23" name="Straight Connector 22"/>
          <p:cNvCxnSpPr>
            <a:stCxn id="22" idx="6"/>
          </p:cNvCxnSpPr>
          <p:nvPr/>
        </p:nvCxnSpPr>
        <p:spPr>
          <a:xfrm>
            <a:off x="7566371" y="4450897"/>
            <a:ext cx="309444" cy="6202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7" idx="1"/>
          </p:cNvCxnSpPr>
          <p:nvPr/>
        </p:nvCxnSpPr>
        <p:spPr>
          <a:xfrm>
            <a:off x="8181101" y="3831367"/>
            <a:ext cx="287118" cy="221537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243038" y="3643008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26" name="Oval 25"/>
          <p:cNvSpPr/>
          <p:nvPr/>
        </p:nvSpPr>
        <p:spPr>
          <a:xfrm>
            <a:off x="7885769" y="4298991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7569971" y="3767446"/>
            <a:ext cx="326023" cy="0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185412" y="4224475"/>
            <a:ext cx="257062" cy="143178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2" idx="2"/>
          </p:cNvCxnSpPr>
          <p:nvPr/>
        </p:nvCxnSpPr>
        <p:spPr>
          <a:xfrm>
            <a:off x="7034131" y="4298991"/>
            <a:ext cx="205307" cy="151906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410574" y="4750399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39" name="Oval 38"/>
          <p:cNvSpPr/>
          <p:nvPr/>
        </p:nvSpPr>
        <p:spPr>
          <a:xfrm>
            <a:off x="6778398" y="4780539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40" name="Straight Connector 39"/>
          <p:cNvCxnSpPr>
            <a:endCxn id="22" idx="3"/>
          </p:cNvCxnSpPr>
          <p:nvPr/>
        </p:nvCxnSpPr>
        <p:spPr>
          <a:xfrm flipV="1">
            <a:off x="7073274" y="4546981"/>
            <a:ext cx="214042" cy="275552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229671" y="5052307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43" name="Straight Connector 42"/>
          <p:cNvCxnSpPr>
            <a:endCxn id="46" idx="2"/>
          </p:cNvCxnSpPr>
          <p:nvPr/>
        </p:nvCxnSpPr>
        <p:spPr>
          <a:xfrm>
            <a:off x="7524047" y="5167348"/>
            <a:ext cx="351955" cy="4821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1"/>
          </p:cNvCxnSpPr>
          <p:nvPr/>
        </p:nvCxnSpPr>
        <p:spPr>
          <a:xfrm>
            <a:off x="8171334" y="4568661"/>
            <a:ext cx="287118" cy="221537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876002" y="5036285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175645" y="4961769"/>
            <a:ext cx="257062" cy="143178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2" idx="2"/>
          </p:cNvCxnSpPr>
          <p:nvPr/>
        </p:nvCxnSpPr>
        <p:spPr>
          <a:xfrm>
            <a:off x="7024364" y="5036285"/>
            <a:ext cx="205307" cy="151906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816720" y="5404577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</a:t>
            </a:r>
            <a:endParaRPr lang="en-SG" sz="1400" dirty="0"/>
          </a:p>
        </p:txBody>
      </p:sp>
      <p:cxnSp>
        <p:nvCxnSpPr>
          <p:cNvPr id="53" name="Straight Connector 52"/>
          <p:cNvCxnSpPr>
            <a:endCxn id="52" idx="0"/>
          </p:cNvCxnSpPr>
          <p:nvPr/>
        </p:nvCxnSpPr>
        <p:spPr>
          <a:xfrm>
            <a:off x="6951631" y="5052307"/>
            <a:ext cx="28556" cy="352270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370664" y="2144200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59" name="Oval 58"/>
          <p:cNvSpPr/>
          <p:nvPr/>
        </p:nvSpPr>
        <p:spPr>
          <a:xfrm>
            <a:off x="6738488" y="2174340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033364" y="2022094"/>
            <a:ext cx="189298" cy="194240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846317" y="1762657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62" name="Oval 61"/>
          <p:cNvSpPr/>
          <p:nvPr/>
        </p:nvSpPr>
        <p:spPr>
          <a:xfrm>
            <a:off x="7189761" y="2446108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7474183" y="2583373"/>
            <a:ext cx="351955" cy="4821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58" idx="1"/>
          </p:cNvCxnSpPr>
          <p:nvPr/>
        </p:nvCxnSpPr>
        <p:spPr>
          <a:xfrm>
            <a:off x="8131424" y="1962462"/>
            <a:ext cx="287118" cy="221537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193361" y="1774103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66" name="Oval 65"/>
          <p:cNvSpPr/>
          <p:nvPr/>
        </p:nvSpPr>
        <p:spPr>
          <a:xfrm>
            <a:off x="7836092" y="2430086"/>
            <a:ext cx="326933" cy="271768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67" name="Straight Connector 66"/>
          <p:cNvCxnSpPr>
            <a:endCxn id="61" idx="2"/>
          </p:cNvCxnSpPr>
          <p:nvPr/>
        </p:nvCxnSpPr>
        <p:spPr>
          <a:xfrm flipV="1">
            <a:off x="7506202" y="1898541"/>
            <a:ext cx="340115" cy="3362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135735" y="2355570"/>
            <a:ext cx="257062" cy="143178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2" idx="2"/>
          </p:cNvCxnSpPr>
          <p:nvPr/>
        </p:nvCxnSpPr>
        <p:spPr>
          <a:xfrm>
            <a:off x="6984454" y="2430086"/>
            <a:ext cx="205307" cy="151906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738488" y="3478072"/>
            <a:ext cx="2107129" cy="12143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699986" y="2820201"/>
            <a:ext cx="484175" cy="34619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</a:t>
            </a:r>
            <a:endParaRPr lang="en-SG" sz="1400" dirty="0"/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>
            <a:off x="6941864" y="2467030"/>
            <a:ext cx="210" cy="353171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6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5" grpId="0" animBg="1"/>
      <p:bldP spid="26" grpId="0" animBg="1"/>
      <p:bldP spid="38" grpId="0" animBg="1"/>
      <p:bldP spid="39" grpId="0" animBg="1"/>
      <p:bldP spid="42" grpId="0" animBg="1"/>
      <p:bldP spid="46" grpId="0" animBg="1"/>
      <p:bldP spid="52" grpId="0" animBg="1"/>
      <p:bldP spid="58" grpId="0" animBg="1"/>
      <p:bldP spid="59" grpId="0" animBg="1"/>
      <p:bldP spid="61" grpId="0" animBg="1"/>
      <p:bldP spid="62" grpId="0" animBg="1"/>
      <p:bldP spid="65" grpId="0" animBg="1"/>
      <p:bldP spid="66" grpId="0" animBg="1"/>
      <p:bldP spid="71" grpId="0" animBg="1"/>
      <p:bldP spid="71" grpId="1" animBg="1"/>
      <p:bldP spid="71" grpId="2" animBg="1"/>
      <p:bldP spid="7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>
          <a:xfrm>
            <a:off x="1275693" y="5221355"/>
            <a:ext cx="1454255" cy="889625"/>
            <a:chOff x="7649988" y="1568157"/>
            <a:chExt cx="1494012" cy="977990"/>
          </a:xfrm>
        </p:grpSpPr>
        <p:sp>
          <p:nvSpPr>
            <p:cNvPr id="28" name="Oval 27"/>
            <p:cNvSpPr/>
            <p:nvPr/>
          </p:nvSpPr>
          <p:spPr>
            <a:xfrm>
              <a:off x="7649988" y="157381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8398163" y="1568157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30" name="Straight Connector 29"/>
            <p:cNvCxnSpPr>
              <a:stCxn id="28" idx="6"/>
              <a:endCxn id="29" idx="2"/>
            </p:cNvCxnSpPr>
            <p:nvPr/>
          </p:nvCxnSpPr>
          <p:spPr>
            <a:xfrm flipV="1">
              <a:off x="7976921" y="1704041"/>
              <a:ext cx="421242" cy="5662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8817067" y="1988492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32" name="Straight Connector 31"/>
            <p:cNvCxnSpPr>
              <a:stCxn id="29" idx="5"/>
            </p:cNvCxnSpPr>
            <p:nvPr/>
          </p:nvCxnSpPr>
          <p:spPr>
            <a:xfrm rot="16200000" flipH="1">
              <a:off x="8686517" y="1790826"/>
              <a:ext cx="187698" cy="206297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8269241" y="227437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V="1">
              <a:off x="8549008" y="2226365"/>
              <a:ext cx="321255" cy="163056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666268" y="2267753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36" name="Elbow Connector 68"/>
            <p:cNvCxnSpPr>
              <a:stCxn id="35" idx="6"/>
            </p:cNvCxnSpPr>
            <p:nvPr/>
          </p:nvCxnSpPr>
          <p:spPr>
            <a:xfrm flipV="1">
              <a:off x="7993201" y="2392017"/>
              <a:ext cx="260836" cy="11620"/>
            </a:xfrm>
            <a:prstGeom prst="straightConnector1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8" idx="4"/>
              <a:endCxn id="35" idx="0"/>
            </p:cNvCxnSpPr>
            <p:nvPr/>
          </p:nvCxnSpPr>
          <p:spPr>
            <a:xfrm rot="16200000" flipH="1">
              <a:off x="7610512" y="2048530"/>
              <a:ext cx="422166" cy="16280"/>
            </a:xfrm>
            <a:prstGeom prst="line">
              <a:avLst/>
            </a:prstGeom>
            <a:ln w="603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7200694" y="2952955"/>
            <a:ext cx="1121671" cy="1148591"/>
            <a:chOff x="1632" y="1248"/>
            <a:chExt cx="2682" cy="228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4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25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26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692347" y="2332382"/>
            <a:ext cx="2256182" cy="2392017"/>
          </a:xfrm>
          <a:prstGeom prst="rect">
            <a:avLst/>
          </a:prstGeom>
          <a:solidFill>
            <a:srgbClr val="666699">
              <a:alpha val="47000"/>
            </a:srgbClr>
          </a:solidFill>
          <a:ln w="349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0">
              <a:latin typeface="Comic Sans MS" pitchFamily="66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7287" y="2716696"/>
            <a:ext cx="1868556" cy="165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Flowchart: Magnetic Disk 16"/>
          <p:cNvSpPr/>
          <p:nvPr/>
        </p:nvSpPr>
        <p:spPr>
          <a:xfrm>
            <a:off x="744883" y="4541629"/>
            <a:ext cx="2316370" cy="1713397"/>
          </a:xfrm>
          <a:prstGeom prst="flowChartMagneticDisk">
            <a:avLst/>
          </a:prstGeom>
          <a:solidFill>
            <a:srgbClr val="FFFF00">
              <a:alpha val="56000"/>
            </a:srgb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200" b="1" dirty="0" err="1" smtClean="0">
                <a:solidFill>
                  <a:srgbClr val="FF0000"/>
                </a:solidFill>
              </a:rPr>
              <a:t>GraphDB</a:t>
            </a:r>
            <a:endParaRPr lang="en-SG" sz="2200" b="1" dirty="0">
              <a:solidFill>
                <a:srgbClr val="FF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1484244" y="2305878"/>
            <a:ext cx="781879" cy="834888"/>
          </a:xfrm>
          <a:prstGeom prst="downArrow">
            <a:avLst/>
          </a:prstGeom>
          <a:solidFill>
            <a:srgbClr val="FF0000">
              <a:alpha val="59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283" y="201852"/>
            <a:ext cx="7243558" cy="685800"/>
          </a:xfrm>
        </p:spPr>
        <p:txBody>
          <a:bodyPr/>
          <a:lstStyle/>
          <a:p>
            <a:pPr algn="ctr"/>
            <a:r>
              <a:rPr lang="en-US" sz="3600" dirty="0" smtClean="0"/>
              <a:t>Classical Visual Querying Paradigm</a:t>
            </a:r>
            <a:endParaRPr lang="en-SG" sz="36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70782" y="2345634"/>
            <a:ext cx="1921564" cy="2378765"/>
          </a:xfrm>
          <a:prstGeom prst="rect">
            <a:avLst/>
          </a:prstGeom>
          <a:solidFill>
            <a:srgbClr val="CCFFFF">
              <a:alpha val="47000"/>
            </a:srgbClr>
          </a:solidFill>
          <a:ln w="349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0">
              <a:latin typeface="Comic Sans MS" pitchFamily="66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4759394" y="2319131"/>
            <a:ext cx="24640" cy="2392017"/>
          </a:xfrm>
          <a:prstGeom prst="line">
            <a:avLst/>
          </a:prstGeom>
          <a:noFill/>
          <a:ln w="349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4784034" y="4724400"/>
            <a:ext cx="4164496" cy="6626"/>
          </a:xfrm>
          <a:prstGeom prst="line">
            <a:avLst/>
          </a:prstGeom>
          <a:noFill/>
          <a:ln w="349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526695" y="5115339"/>
            <a:ext cx="716863" cy="400110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>
                <a:solidFill>
                  <a:srgbClr val="990000"/>
                </a:solidFill>
                <a:latin typeface="Comic Sans MS" pitchFamily="66" charset="0"/>
              </a:rPr>
              <a:t>time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982817" y="3127512"/>
            <a:ext cx="1636643" cy="72887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49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en-SG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6685722" y="2319130"/>
            <a:ext cx="6626" cy="240527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7036904" y="3061251"/>
            <a:ext cx="1835425" cy="675861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49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en-SG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691269" y="4797287"/>
            <a:ext cx="2209110" cy="369332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006600"/>
                </a:solidFill>
                <a:latin typeface="Comic Sans MS" pitchFamily="66" charset="0"/>
              </a:rPr>
              <a:t>Query formulation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855376" y="4804811"/>
            <a:ext cx="2064989" cy="369332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0" dirty="0">
                <a:solidFill>
                  <a:srgbClr val="800080"/>
                </a:solidFill>
                <a:latin typeface="Comic Sans MS" pitchFamily="66" charset="0"/>
              </a:rPr>
              <a:t>Query processing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381461" y="5314122"/>
            <a:ext cx="1239078" cy="3313"/>
          </a:xfrm>
          <a:prstGeom prst="line">
            <a:avLst/>
          </a:prstGeom>
          <a:noFill/>
          <a:ln w="34925">
            <a:solidFill>
              <a:srgbClr val="008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4903303" y="5300870"/>
            <a:ext cx="1590261" cy="13252"/>
          </a:xfrm>
          <a:prstGeom prst="line">
            <a:avLst/>
          </a:prstGeom>
          <a:noFill/>
          <a:ln w="349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83" y="1952487"/>
            <a:ext cx="2849217" cy="2374348"/>
          </a:xfrm>
          <a:prstGeom prst="rect">
            <a:avLst/>
          </a:prstGeom>
          <a:noFill/>
          <a:ln w="34925">
            <a:solidFill>
              <a:srgbClr val="FFFFFF"/>
            </a:solidFill>
            <a:miter lim="800000"/>
            <a:headEnd/>
            <a:tailEnd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19" name="Isosceles Triangle 18"/>
          <p:cNvSpPr/>
          <p:nvPr/>
        </p:nvSpPr>
        <p:spPr>
          <a:xfrm>
            <a:off x="1444488" y="4664765"/>
            <a:ext cx="940905" cy="583096"/>
          </a:xfrm>
          <a:prstGeom prst="triangle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8816" y="1205326"/>
            <a:ext cx="590550" cy="111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Down Arrow 20"/>
          <p:cNvSpPr/>
          <p:nvPr/>
        </p:nvSpPr>
        <p:spPr>
          <a:xfrm>
            <a:off x="1464366" y="3863009"/>
            <a:ext cx="781879" cy="834888"/>
          </a:xfrm>
          <a:prstGeom prst="downArrow">
            <a:avLst/>
          </a:prstGeom>
          <a:solidFill>
            <a:srgbClr val="FF0000">
              <a:alpha val="59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27" name="Diagram 26"/>
          <p:cNvGraphicFramePr/>
          <p:nvPr/>
        </p:nvGraphicFramePr>
        <p:xfrm>
          <a:off x="4969564" y="5446643"/>
          <a:ext cx="3803375" cy="1232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37" descr="handshak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5026" y="5635484"/>
            <a:ext cx="1232455" cy="9243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0" name="Multiply 39"/>
          <p:cNvSpPr/>
          <p:nvPr/>
        </p:nvSpPr>
        <p:spPr>
          <a:xfrm>
            <a:off x="6453809" y="5592417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3102810" y="517442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Large collection</a:t>
            </a:r>
          </a:p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f small graphs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78981" y="1472665"/>
            <a:ext cx="4639412" cy="4616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C3300"/>
                </a:solidFill>
              </a:rPr>
              <a:t>40+ years old query paradigm!</a:t>
            </a:r>
            <a:endParaRPr lang="en-US" sz="24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09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5" grpId="0" animBg="1"/>
      <p:bldP spid="9" grpId="0" animBg="1"/>
      <p:bldP spid="11" grpId="0" animBg="1"/>
      <p:bldP spid="12" grpId="0"/>
      <p:bldP spid="13" grpId="0"/>
      <p:bldP spid="21" grpId="0" animBg="1"/>
      <p:bldGraphic spid="27" grpId="0">
        <p:bldAsOne/>
      </p:bldGraphic>
      <p:bldP spid="40" grpId="0" animBg="1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430991" y="4503459"/>
            <a:ext cx="1121671" cy="1148591"/>
            <a:chOff x="1632" y="1248"/>
            <a:chExt cx="2682" cy="228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9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30" name="AutoShape 4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  <p:sp>
          <p:nvSpPr>
            <p:cNvPr id="31" name="AutoShape 5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en-SG"/>
            </a:p>
          </p:txBody>
        </p:sp>
      </p:grpSp>
      <p:sp>
        <p:nvSpPr>
          <p:cNvPr id="733186" name="Rectangle 2"/>
          <p:cNvSpPr>
            <a:spLocks noChangeArrowheads="1"/>
          </p:cNvSpPr>
          <p:nvPr/>
        </p:nvSpPr>
        <p:spPr bwMode="auto">
          <a:xfrm>
            <a:off x="4088295" y="3900485"/>
            <a:ext cx="2749826" cy="2073965"/>
          </a:xfrm>
          <a:prstGeom prst="rect">
            <a:avLst/>
          </a:prstGeom>
          <a:solidFill>
            <a:srgbClr val="666699">
              <a:alpha val="47000"/>
            </a:srgbClr>
          </a:solidFill>
          <a:ln w="349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0">
              <a:latin typeface="Comic Sans MS" pitchFamily="66" charset="0"/>
            </a:endParaRPr>
          </a:p>
        </p:txBody>
      </p:sp>
      <p:sp>
        <p:nvSpPr>
          <p:cNvPr id="733201" name="Rectangle 17"/>
          <p:cNvSpPr>
            <a:spLocks noChangeArrowheads="1"/>
          </p:cNvSpPr>
          <p:nvPr/>
        </p:nvSpPr>
        <p:spPr bwMode="auto">
          <a:xfrm>
            <a:off x="4088295" y="3913737"/>
            <a:ext cx="1828800" cy="2060713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349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0">
              <a:latin typeface="Comic Sans MS" pitchFamily="66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4732" y="4081669"/>
            <a:ext cx="2059388" cy="171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3187" name="Rectangle 3"/>
          <p:cNvSpPr>
            <a:spLocks noChangeArrowheads="1"/>
          </p:cNvSpPr>
          <p:nvPr/>
        </p:nvSpPr>
        <p:spPr bwMode="auto">
          <a:xfrm>
            <a:off x="1040295" y="3913737"/>
            <a:ext cx="3048000" cy="2060713"/>
          </a:xfrm>
          <a:prstGeom prst="rect">
            <a:avLst/>
          </a:prstGeom>
          <a:solidFill>
            <a:srgbClr val="CCFFFF">
              <a:alpha val="47000"/>
            </a:srgbClr>
          </a:solidFill>
          <a:ln w="349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0">
              <a:latin typeface="Comic Sans MS" pitchFamily="66" charset="0"/>
            </a:endParaRPr>
          </a:p>
        </p:txBody>
      </p:sp>
      <p:sp>
        <p:nvSpPr>
          <p:cNvPr id="73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212035" y="258591"/>
            <a:ext cx="7411173" cy="6858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/>
              <a:t>Visual Graph Query Formulation Meets Query Processing</a:t>
            </a:r>
            <a:endParaRPr lang="en-US" sz="3600" b="1" dirty="0"/>
          </a:p>
        </p:txBody>
      </p:sp>
      <p:sp>
        <p:nvSpPr>
          <p:cNvPr id="733189" name="Line 5"/>
          <p:cNvSpPr>
            <a:spLocks noChangeShapeType="1"/>
          </p:cNvSpPr>
          <p:nvPr/>
        </p:nvSpPr>
        <p:spPr bwMode="auto">
          <a:xfrm flipH="1">
            <a:off x="1035533" y="3900486"/>
            <a:ext cx="37892" cy="2073965"/>
          </a:xfrm>
          <a:prstGeom prst="line">
            <a:avLst/>
          </a:prstGeom>
          <a:noFill/>
          <a:ln w="349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33190" name="Line 6"/>
          <p:cNvSpPr>
            <a:spLocks noChangeShapeType="1"/>
          </p:cNvSpPr>
          <p:nvPr/>
        </p:nvSpPr>
        <p:spPr bwMode="auto">
          <a:xfrm flipV="1">
            <a:off x="964095" y="5963478"/>
            <a:ext cx="5874026" cy="10973"/>
          </a:xfrm>
          <a:prstGeom prst="line">
            <a:avLst/>
          </a:prstGeom>
          <a:noFill/>
          <a:ln w="349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33191" name="Text Box 7"/>
          <p:cNvSpPr txBox="1">
            <a:spLocks noChangeArrowheads="1"/>
          </p:cNvSpPr>
          <p:nvPr/>
        </p:nvSpPr>
        <p:spPr bwMode="auto">
          <a:xfrm>
            <a:off x="3796747" y="6457890"/>
            <a:ext cx="716863" cy="400110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>
                <a:solidFill>
                  <a:srgbClr val="990000"/>
                </a:solidFill>
                <a:latin typeface="Comic Sans MS" pitchFamily="66" charset="0"/>
              </a:rPr>
              <a:t>time</a:t>
            </a:r>
          </a:p>
        </p:txBody>
      </p:sp>
      <p:sp>
        <p:nvSpPr>
          <p:cNvPr id="733192" name="AutoShape 8"/>
          <p:cNvSpPr>
            <a:spLocks noChangeArrowheads="1"/>
          </p:cNvSpPr>
          <p:nvPr/>
        </p:nvSpPr>
        <p:spPr bwMode="auto">
          <a:xfrm>
            <a:off x="1285460" y="4876798"/>
            <a:ext cx="2590800" cy="759721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2060"/>
          </a:solidFill>
          <a:ln w="349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en-SG"/>
          </a:p>
        </p:txBody>
      </p:sp>
      <p:sp>
        <p:nvSpPr>
          <p:cNvPr id="733193" name="Line 9"/>
          <p:cNvSpPr>
            <a:spLocks noChangeShapeType="1"/>
          </p:cNvSpPr>
          <p:nvPr/>
        </p:nvSpPr>
        <p:spPr bwMode="auto">
          <a:xfrm flipH="1">
            <a:off x="4088295" y="3873981"/>
            <a:ext cx="19878" cy="2100469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33194" name="AutoShape 10"/>
          <p:cNvSpPr>
            <a:spLocks noChangeArrowheads="1"/>
          </p:cNvSpPr>
          <p:nvPr/>
        </p:nvSpPr>
        <p:spPr bwMode="auto">
          <a:xfrm>
            <a:off x="1649895" y="4002156"/>
            <a:ext cx="2438400" cy="66261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49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en-SG"/>
          </a:p>
        </p:txBody>
      </p:sp>
      <p:sp>
        <p:nvSpPr>
          <p:cNvPr id="733195" name="Text Box 11"/>
          <p:cNvSpPr txBox="1">
            <a:spLocks noChangeArrowheads="1"/>
          </p:cNvSpPr>
          <p:nvPr/>
        </p:nvSpPr>
        <p:spPr bwMode="auto">
          <a:xfrm>
            <a:off x="1421295" y="6126851"/>
            <a:ext cx="2378075" cy="396875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rgbClr val="006600"/>
                </a:solidFill>
                <a:latin typeface="Comic Sans MS" pitchFamily="66" charset="0"/>
              </a:rPr>
              <a:t>Query formulation</a:t>
            </a:r>
          </a:p>
        </p:txBody>
      </p:sp>
      <p:sp>
        <p:nvSpPr>
          <p:cNvPr id="733196" name="Text Box 12"/>
          <p:cNvSpPr txBox="1">
            <a:spLocks noChangeArrowheads="1"/>
          </p:cNvSpPr>
          <p:nvPr/>
        </p:nvSpPr>
        <p:spPr bwMode="auto">
          <a:xfrm>
            <a:off x="4697895" y="6050651"/>
            <a:ext cx="2257425" cy="396875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>
                <a:solidFill>
                  <a:srgbClr val="800080"/>
                </a:solidFill>
                <a:latin typeface="Comic Sans MS" pitchFamily="66" charset="0"/>
              </a:rPr>
              <a:t>Query processing</a:t>
            </a:r>
          </a:p>
        </p:txBody>
      </p:sp>
      <p:sp>
        <p:nvSpPr>
          <p:cNvPr id="733197" name="Line 13"/>
          <p:cNvSpPr>
            <a:spLocks noChangeShapeType="1"/>
          </p:cNvSpPr>
          <p:nvPr/>
        </p:nvSpPr>
        <p:spPr bwMode="auto">
          <a:xfrm>
            <a:off x="4774095" y="6660251"/>
            <a:ext cx="2362200" cy="0"/>
          </a:xfrm>
          <a:prstGeom prst="line">
            <a:avLst/>
          </a:prstGeom>
          <a:noFill/>
          <a:ln w="34925">
            <a:solidFill>
              <a:srgbClr val="008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33198" name="Line 14"/>
          <p:cNvSpPr>
            <a:spLocks noChangeShapeType="1"/>
          </p:cNvSpPr>
          <p:nvPr/>
        </p:nvSpPr>
        <p:spPr bwMode="auto">
          <a:xfrm>
            <a:off x="1421295" y="6660251"/>
            <a:ext cx="2286000" cy="0"/>
          </a:xfrm>
          <a:prstGeom prst="line">
            <a:avLst/>
          </a:prstGeom>
          <a:noFill/>
          <a:ln w="349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733199" name="AutoShape 15"/>
          <p:cNvSpPr>
            <a:spLocks noChangeArrowheads="1"/>
          </p:cNvSpPr>
          <p:nvPr/>
        </p:nvSpPr>
        <p:spPr bwMode="auto">
          <a:xfrm>
            <a:off x="1802295" y="4002156"/>
            <a:ext cx="3962401" cy="622854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49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endParaRPr lang="en-SG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91548" y="1323331"/>
            <a:ext cx="8415130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rgbClr val="CC3300"/>
                </a:solidFill>
              </a:rPr>
              <a:t>Rethink the classical query paradigm</a:t>
            </a:r>
            <a:endParaRPr lang="en-US" altLang="zh-CN" sz="2600" b="1" dirty="0">
              <a:solidFill>
                <a:srgbClr val="CC3300"/>
              </a:solidFill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318051" y="1323333"/>
            <a:ext cx="8441635" cy="1928192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22" name="Rectangle 21"/>
          <p:cNvSpPr/>
          <p:nvPr/>
        </p:nvSpPr>
        <p:spPr>
          <a:xfrm>
            <a:off x="291548" y="1832343"/>
            <a:ext cx="84151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SG" sz="2200" dirty="0" smtClean="0"/>
              <a:t>Why </a:t>
            </a:r>
            <a:r>
              <a:rPr lang="en-SG" sz="2200" dirty="0" smtClean="0">
                <a:solidFill>
                  <a:srgbClr val="FF0000"/>
                </a:solidFill>
              </a:rPr>
              <a:t>wait</a:t>
            </a:r>
            <a:r>
              <a:rPr lang="en-SG" sz="2200" dirty="0" smtClean="0"/>
              <a:t> for the complete visual query to be constructed </a:t>
            </a:r>
            <a:r>
              <a:rPr lang="en-SG" sz="2200" dirty="0" smtClean="0">
                <a:solidFill>
                  <a:srgbClr val="FF0000"/>
                </a:solidFill>
              </a:rPr>
              <a:t>before</a:t>
            </a:r>
            <a:r>
              <a:rPr lang="en-SG" sz="2200" dirty="0" smtClean="0"/>
              <a:t> initiating query evaluation? How can we blend these two steps? </a:t>
            </a:r>
          </a:p>
          <a:p>
            <a:pPr lvl="0">
              <a:buFont typeface="Arial" pitchFamily="34" charset="0"/>
              <a:buChar char="•"/>
            </a:pPr>
            <a:r>
              <a:rPr lang="en-SG" sz="2200" dirty="0" smtClean="0">
                <a:solidFill>
                  <a:schemeClr val="bg1">
                    <a:lumMod val="50000"/>
                  </a:schemeClr>
                </a:solidFill>
              </a:rPr>
              <a:t>By initiating query processing “early”, can we significantly </a:t>
            </a:r>
            <a:r>
              <a:rPr lang="en-SG" sz="2200" dirty="0" smtClean="0">
                <a:solidFill>
                  <a:srgbClr val="FF0000"/>
                </a:solidFill>
              </a:rPr>
              <a:t>reduce</a:t>
            </a:r>
            <a:r>
              <a:rPr lang="en-SG" sz="2200" dirty="0" smtClean="0">
                <a:solidFill>
                  <a:schemeClr val="bg1">
                    <a:lumMod val="50000"/>
                  </a:schemeClr>
                </a:solidFill>
              </a:rPr>
              <a:t> the </a:t>
            </a:r>
            <a:r>
              <a:rPr lang="en-SG" sz="2200" dirty="0" smtClean="0">
                <a:solidFill>
                  <a:srgbClr val="FF0000"/>
                </a:solidFill>
              </a:rPr>
              <a:t>system response time</a:t>
            </a:r>
            <a:r>
              <a:rPr lang="en-SG" sz="22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SG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31" descr="thinking_ma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0148" y="3670852"/>
            <a:ext cx="1535069" cy="191100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9574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3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17 3.33333E-6 L -0.29583 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23 0.03773 L -0.3651 0.03773 " pathEditMode="relative" ptsTypes="AA">
                                      <p:cBhvr>
                                        <p:cTn id="35" dur="2000" fill="hold"/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3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73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3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6" grpId="0" animBg="1"/>
      <p:bldP spid="733201" grpId="0" animBg="1"/>
      <p:bldP spid="733192" grpId="0" animBg="1"/>
      <p:bldP spid="733194" grpId="0" animBg="1"/>
      <p:bldP spid="733194" grpId="1" animBg="1"/>
      <p:bldP spid="733196" grpId="0"/>
      <p:bldP spid="733199" grpId="0" animBg="1"/>
      <p:bldP spid="733199" grpId="1" animBg="1"/>
      <p:bldP spid="20" grpId="0" animBg="1"/>
      <p:bldP spid="21" grpId="0" animBg="1"/>
      <p:bldP spid="22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4636" y="276726"/>
            <a:ext cx="7064943" cy="685800"/>
          </a:xfrm>
        </p:spPr>
        <p:txBody>
          <a:bodyPr/>
          <a:lstStyle/>
          <a:p>
            <a:pPr algn="ctr"/>
            <a:r>
              <a:rPr lang="en-US" dirty="0" smtClean="0"/>
              <a:t>Non-traditional Challenges</a:t>
            </a:r>
            <a:endParaRPr lang="en-S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60467842"/>
              </p:ext>
            </p:extLst>
          </p:nvPr>
        </p:nvGraphicFramePr>
        <p:xfrm>
          <a:off x="1360371" y="1171577"/>
          <a:ext cx="6946232" cy="4907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281972" y="6079124"/>
            <a:ext cx="8616253" cy="711063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800" dirty="0" smtClean="0"/>
              <a:t>“</a:t>
            </a:r>
            <a:r>
              <a:rPr lang="en-US" sz="2400" dirty="0" smtClean="0"/>
              <a:t>Computing </a:t>
            </a:r>
            <a:r>
              <a:rPr lang="en-US" sz="2400" dirty="0"/>
              <a:t>time (power) is getting </a:t>
            </a:r>
            <a:r>
              <a:rPr lang="en-US" sz="2400" dirty="0" smtClean="0"/>
              <a:t>cheaper but users</a:t>
            </a:r>
            <a:r>
              <a:rPr lang="en-US" sz="2400" dirty="0"/>
              <a:t>’ time </a:t>
            </a:r>
            <a:r>
              <a:rPr lang="en-US" sz="2400" dirty="0" smtClean="0"/>
              <a:t>isn’t..”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988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66" y="141972"/>
            <a:ext cx="7983779" cy="685800"/>
          </a:xfrm>
        </p:spPr>
        <p:txBody>
          <a:bodyPr/>
          <a:lstStyle/>
          <a:p>
            <a:pPr algn="ctr"/>
            <a:r>
              <a:rPr lang="en-US" dirty="0" smtClean="0"/>
              <a:t>Overview of VOGUE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[SIGMOD 10, ICDE 12, CIDR 13]</a:t>
            </a:r>
            <a:endParaRPr lang="en-SG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38"/>
          <p:cNvGrpSpPr/>
          <p:nvPr/>
        </p:nvGrpSpPr>
        <p:grpSpPr>
          <a:xfrm>
            <a:off x="716637" y="5173138"/>
            <a:ext cx="1454255" cy="889625"/>
            <a:chOff x="7649988" y="1568157"/>
            <a:chExt cx="1494012" cy="977990"/>
          </a:xfrm>
        </p:grpSpPr>
        <p:sp>
          <p:nvSpPr>
            <p:cNvPr id="6" name="Oval 5"/>
            <p:cNvSpPr/>
            <p:nvPr/>
          </p:nvSpPr>
          <p:spPr>
            <a:xfrm>
              <a:off x="7649988" y="157381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8398163" y="1568157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8" name="Straight Connector 7"/>
            <p:cNvCxnSpPr>
              <a:stCxn id="6" idx="6"/>
              <a:endCxn id="7" idx="2"/>
            </p:cNvCxnSpPr>
            <p:nvPr/>
          </p:nvCxnSpPr>
          <p:spPr>
            <a:xfrm flipV="1">
              <a:off x="7976921" y="1704041"/>
              <a:ext cx="421242" cy="5662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817067" y="1988492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0" name="Straight Connector 9"/>
            <p:cNvCxnSpPr>
              <a:stCxn id="7" idx="5"/>
            </p:cNvCxnSpPr>
            <p:nvPr/>
          </p:nvCxnSpPr>
          <p:spPr>
            <a:xfrm rot="16200000" flipH="1">
              <a:off x="8686517" y="1790826"/>
              <a:ext cx="187698" cy="206297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269241" y="2274379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8549008" y="2226365"/>
              <a:ext cx="321255" cy="163056"/>
            </a:xfrm>
            <a:prstGeom prst="line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666268" y="2267753"/>
              <a:ext cx="326933" cy="27176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SG" sz="1400" dirty="0"/>
            </a:p>
          </p:txBody>
        </p:sp>
        <p:cxnSp>
          <p:nvCxnSpPr>
            <p:cNvPr id="14" name="Elbow Connector 68"/>
            <p:cNvCxnSpPr>
              <a:stCxn id="13" idx="6"/>
            </p:cNvCxnSpPr>
            <p:nvPr/>
          </p:nvCxnSpPr>
          <p:spPr>
            <a:xfrm flipV="1">
              <a:off x="7993201" y="2392017"/>
              <a:ext cx="260836" cy="11620"/>
            </a:xfrm>
            <a:prstGeom prst="straightConnector1">
              <a:avLst/>
            </a:prstGeom>
            <a:ln w="603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4"/>
              <a:endCxn id="13" idx="0"/>
            </p:cNvCxnSpPr>
            <p:nvPr/>
          </p:nvCxnSpPr>
          <p:spPr>
            <a:xfrm rot="16200000" flipH="1">
              <a:off x="7610512" y="2048530"/>
              <a:ext cx="422166" cy="16280"/>
            </a:xfrm>
            <a:prstGeom prst="line">
              <a:avLst/>
            </a:prstGeom>
            <a:ln w="603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lowchart: Magnetic Disk 15"/>
          <p:cNvSpPr/>
          <p:nvPr/>
        </p:nvSpPr>
        <p:spPr>
          <a:xfrm>
            <a:off x="339827" y="4668253"/>
            <a:ext cx="1985065" cy="1538556"/>
          </a:xfrm>
          <a:prstGeom prst="flowChartMagneticDisk">
            <a:avLst/>
          </a:prstGeom>
          <a:solidFill>
            <a:srgbClr val="FFFF00">
              <a:alpha val="56000"/>
            </a:srgb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200" b="1" dirty="0" err="1" smtClean="0">
                <a:solidFill>
                  <a:srgbClr val="FF0000"/>
                </a:solidFill>
              </a:rPr>
              <a:t>GraphDB</a:t>
            </a:r>
            <a:endParaRPr lang="en-SG" sz="2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9169" y="5939156"/>
            <a:ext cx="169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Frequent subgraph </a:t>
            </a:r>
          </a:p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Miner (</a:t>
            </a:r>
            <a:r>
              <a:rPr lang="en-US" sz="1600" b="1" dirty="0" err="1" smtClean="0">
                <a:solidFill>
                  <a:schemeClr val="accent4">
                    <a:lumMod val="50000"/>
                  </a:schemeClr>
                </a:solidFill>
              </a:rPr>
              <a:t>gSpan</a:t>
            </a:r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69" y="4684878"/>
            <a:ext cx="1371858" cy="137185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2502568" y="5173138"/>
            <a:ext cx="789271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3660005"/>
            <a:ext cx="9144000" cy="1299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07" y="4016468"/>
            <a:ext cx="1293755" cy="11566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12" y="5437531"/>
            <a:ext cx="1619660" cy="9717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79661" y="4016468"/>
            <a:ext cx="169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DF-Index</a:t>
            </a:r>
          </a:p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MF-Index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26016" y="6321350"/>
            <a:ext cx="169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A2I Index (DIFs)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35952" y="5051019"/>
            <a:ext cx="2290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A fragment g is </a:t>
            </a:r>
            <a:r>
              <a:rPr lang="en-US" altLang="zh-CN" sz="1400" dirty="0">
                <a:solidFill>
                  <a:srgbClr val="FF0000"/>
                </a:solidFill>
                <a:ea typeface="宋体" pitchFamily="2" charset="-122"/>
              </a:rPr>
              <a:t>frequent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if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its support is no less than 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  <a:sym typeface="Symbol"/>
              </a:rPr>
              <a:t>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|D|</a:t>
            </a:r>
          </a:p>
        </p:txBody>
      </p:sp>
      <p:sp>
        <p:nvSpPr>
          <p:cNvPr id="26" name="Right Arrow 25"/>
          <p:cNvSpPr/>
          <p:nvPr/>
        </p:nvSpPr>
        <p:spPr>
          <a:xfrm rot="19559737">
            <a:off x="4659943" y="4420891"/>
            <a:ext cx="1030397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4858074" y="5725085"/>
            <a:ext cx="811206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38640" y="5987100"/>
            <a:ext cx="17509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2060"/>
                </a:solidFill>
                <a:ea typeface="宋体" pitchFamily="2" charset="-122"/>
              </a:rPr>
              <a:t>|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g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|=1 or all subgraphs are frequent </a:t>
            </a:r>
            <a:endParaRPr lang="en-US" altLang="zh-CN" sz="1400" dirty="0" smtClean="0">
              <a:solidFill>
                <a:schemeClr val="accent5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197" y="3847190"/>
            <a:ext cx="1157689" cy="46166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Offline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196" y="1227514"/>
            <a:ext cx="1140056" cy="46166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Online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7" y="1804855"/>
            <a:ext cx="1835142" cy="14738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val 30"/>
          <p:cNvSpPr/>
          <p:nvPr/>
        </p:nvSpPr>
        <p:spPr>
          <a:xfrm>
            <a:off x="527932" y="2270454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32" name="Oval 31"/>
          <p:cNvSpPr/>
          <p:nvPr/>
        </p:nvSpPr>
        <p:spPr>
          <a:xfrm>
            <a:off x="1276107" y="2264792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33" name="Straight Connector 32"/>
          <p:cNvCxnSpPr>
            <a:stCxn id="31" idx="6"/>
            <a:endCxn id="32" idx="2"/>
          </p:cNvCxnSpPr>
          <p:nvPr/>
        </p:nvCxnSpPr>
        <p:spPr>
          <a:xfrm flipV="1">
            <a:off x="854865" y="2400676"/>
            <a:ext cx="421242" cy="5662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09033" y="20560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en-SG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2266748" y="1225277"/>
            <a:ext cx="1260910" cy="1159156"/>
          </a:xfrm>
          <a:prstGeom prst="triangl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5" y="1585933"/>
            <a:ext cx="358549" cy="75362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217622" y="2447499"/>
            <a:ext cx="125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SPIG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8" name="Elbow Connector 37"/>
          <p:cNvCxnSpPr>
            <a:stCxn id="37" idx="2"/>
            <a:endCxn id="21" idx="0"/>
          </p:cNvCxnSpPr>
          <p:nvPr/>
        </p:nvCxnSpPr>
        <p:spPr>
          <a:xfrm rot="16200000" flipH="1">
            <a:off x="4008067" y="1621749"/>
            <a:ext cx="1230415" cy="3559021"/>
          </a:xfrm>
          <a:prstGeom prst="bentConnector3">
            <a:avLst>
              <a:gd name="adj1" fmla="val 50000"/>
            </a:avLst>
          </a:prstGeom>
          <a:ln w="41275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1"/>
          </p:cNvCxnSpPr>
          <p:nvPr/>
        </p:nvCxnSpPr>
        <p:spPr>
          <a:xfrm>
            <a:off x="3207989" y="2487410"/>
            <a:ext cx="3925523" cy="3436019"/>
          </a:xfrm>
          <a:prstGeom prst="bentConnector3">
            <a:avLst>
              <a:gd name="adj1" fmla="val 1941"/>
            </a:avLst>
          </a:prstGeom>
          <a:ln w="41275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76" y="2616776"/>
            <a:ext cx="530072" cy="673910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9" y="1669411"/>
            <a:ext cx="1835142" cy="14738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Oval 53"/>
          <p:cNvSpPr/>
          <p:nvPr/>
        </p:nvSpPr>
        <p:spPr>
          <a:xfrm>
            <a:off x="3875099" y="2119904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sp>
        <p:nvSpPr>
          <p:cNvPr id="55" name="Oval 54"/>
          <p:cNvSpPr/>
          <p:nvPr/>
        </p:nvSpPr>
        <p:spPr>
          <a:xfrm>
            <a:off x="4623274" y="2114242"/>
            <a:ext cx="326933" cy="2717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56" name="Straight Connector 55"/>
          <p:cNvCxnSpPr>
            <a:stCxn id="54" idx="6"/>
            <a:endCxn id="55" idx="2"/>
          </p:cNvCxnSpPr>
          <p:nvPr/>
        </p:nvCxnSpPr>
        <p:spPr>
          <a:xfrm flipV="1">
            <a:off x="4202032" y="2250126"/>
            <a:ext cx="421242" cy="5662"/>
          </a:xfrm>
          <a:prstGeom prst="line">
            <a:avLst/>
          </a:prstGeom>
          <a:ln w="603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42178" y="2534577"/>
            <a:ext cx="326933" cy="27176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SG" sz="1400" dirty="0"/>
          </a:p>
        </p:txBody>
      </p:sp>
      <p:cxnSp>
        <p:nvCxnSpPr>
          <p:cNvPr id="58" name="Straight Connector 57"/>
          <p:cNvCxnSpPr>
            <a:stCxn id="55" idx="5"/>
          </p:cNvCxnSpPr>
          <p:nvPr/>
        </p:nvCxnSpPr>
        <p:spPr>
          <a:xfrm rot="16200000" flipH="1">
            <a:off x="4911628" y="2336911"/>
            <a:ext cx="187698" cy="206297"/>
          </a:xfrm>
          <a:prstGeom prst="line">
            <a:avLst/>
          </a:prstGeom>
          <a:ln w="603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10368" y="1905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en-SG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31434" y="20759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en-SG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5768861" y="1247182"/>
            <a:ext cx="1260910" cy="1159156"/>
          </a:xfrm>
          <a:prstGeom prst="triangl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98" y="1607838"/>
            <a:ext cx="358549" cy="75362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627378" y="2401482"/>
            <a:ext cx="125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SPIG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14" y="2651709"/>
            <a:ext cx="484694" cy="616219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852659" y="3175285"/>
            <a:ext cx="1105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Candidate graph ids</a:t>
            </a:r>
            <a:endParaRPr lang="en-US" altLang="zh-CN" sz="1400" dirty="0">
              <a:solidFill>
                <a:schemeClr val="accent5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07745" y="1166793"/>
            <a:ext cx="13373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Subgraph isomorphism test (</a:t>
            </a:r>
            <a:r>
              <a:rPr lang="en-US" altLang="zh-CN" sz="1400" dirty="0" smtClean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extension of VF2</a:t>
            </a: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)</a:t>
            </a:r>
            <a:endParaRPr lang="en-US" altLang="zh-CN" sz="1400" dirty="0">
              <a:solidFill>
                <a:schemeClr val="accent5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68" name="Action Button: End 67">
            <a:hlinkClick r:id="" action="ppaction://hlinkshowjump?jump=lastslide" highlightClick="1"/>
          </p:cNvPr>
          <p:cNvSpPr/>
          <p:nvPr/>
        </p:nvSpPr>
        <p:spPr>
          <a:xfrm>
            <a:off x="7307225" y="2075924"/>
            <a:ext cx="420827" cy="437879"/>
          </a:xfrm>
          <a:prstGeom prst="actionButtonEnd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39" y="2050395"/>
            <a:ext cx="1232961" cy="96702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580654" y="3201755"/>
            <a:ext cx="1105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Candidate graph ids</a:t>
            </a:r>
            <a:endParaRPr lang="en-US" altLang="zh-CN" sz="1400" dirty="0">
              <a:solidFill>
                <a:schemeClr val="accent5">
                  <a:lumMod val="75000"/>
                </a:schemeClr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680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3" grpId="0"/>
      <p:bldP spid="24" grpId="0"/>
      <p:bldP spid="25" grpId="0"/>
      <p:bldP spid="26" grpId="0" animBg="1"/>
      <p:bldP spid="27" grpId="0" animBg="1"/>
      <p:bldP spid="28" grpId="0"/>
      <p:bldP spid="31" grpId="0" animBg="1"/>
      <p:bldP spid="32" grpId="0" animBg="1"/>
      <p:bldP spid="34" grpId="0"/>
      <p:bldP spid="35" grpId="0" animBg="1"/>
      <p:bldP spid="37" grpId="0"/>
      <p:bldP spid="54" grpId="0" animBg="1"/>
      <p:bldP spid="55" grpId="0" animBg="1"/>
      <p:bldP spid="57" grpId="0" animBg="1"/>
      <p:bldP spid="59" grpId="0"/>
      <p:bldP spid="60" grpId="0"/>
      <p:bldP spid="61" grpId="0" animBg="1"/>
      <p:bldP spid="63" grpId="0"/>
      <p:bldP spid="66" grpId="0"/>
      <p:bldP spid="67" grpId="0"/>
      <p:bldP spid="68" grpId="0" animBg="1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161" y="209349"/>
            <a:ext cx="8680174" cy="685800"/>
          </a:xfrm>
        </p:spPr>
        <p:txBody>
          <a:bodyPr/>
          <a:lstStyle/>
          <a:p>
            <a:pPr algn="ctr"/>
            <a:r>
              <a:rPr lang="en-US" dirty="0" smtClean="0"/>
              <a:t>QUBLE: Extension to Large Graphs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VLDB J 14]</a:t>
            </a:r>
            <a:endParaRPr lang="en-SG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8" y="4490097"/>
            <a:ext cx="1474024" cy="14396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27659"/>
            <a:ext cx="9144000" cy="1299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97" y="3847190"/>
            <a:ext cx="1157689" cy="46166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Offline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6" y="1227514"/>
            <a:ext cx="1064715" cy="430887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Online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059806" y="4469513"/>
            <a:ext cx="1414913" cy="12671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Partitioning</a:t>
            </a:r>
          </a:p>
          <a:p>
            <a:pPr algn="ctr"/>
            <a:r>
              <a:rPr lang="en-US" dirty="0" smtClean="0"/>
              <a:t>(METIS)</a:t>
            </a:r>
            <a:endParaRPr lang="en-US" dirty="0"/>
          </a:p>
        </p:txBody>
      </p:sp>
      <p:sp>
        <p:nvSpPr>
          <p:cNvPr id="19" name="Flowchart: Magnetic Disk 18"/>
          <p:cNvSpPr/>
          <p:nvPr/>
        </p:nvSpPr>
        <p:spPr>
          <a:xfrm>
            <a:off x="3949305" y="5111011"/>
            <a:ext cx="1671948" cy="1422121"/>
          </a:xfrm>
          <a:prstGeom prst="flowChartMagneticDisk">
            <a:avLst/>
          </a:prstGeom>
          <a:solidFill>
            <a:srgbClr val="FFFF00">
              <a:alpha val="56000"/>
            </a:srgb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rgbClr val="FF0000"/>
                </a:solidFill>
              </a:rPr>
              <a:t>Graphlets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(Partition graphs, bridges)</a:t>
            </a:r>
            <a:endParaRPr lang="en-SG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3" y="3616318"/>
            <a:ext cx="1187966" cy="118796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148379" y="3622356"/>
            <a:ext cx="1145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Frequent </a:t>
            </a:r>
          </a:p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fragments</a:t>
            </a:r>
            <a:endParaRPr lang="en-US" altLang="zh-CN" sz="1400" dirty="0">
              <a:solidFill>
                <a:schemeClr val="accent5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33245" y="5536520"/>
            <a:ext cx="13041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ea typeface="宋体" pitchFamily="2" charset="-122"/>
              </a:rPr>
              <a:t>|g|=1 or |g| = 2 and is an </a:t>
            </a:r>
            <a:r>
              <a:rPr lang="en-US" altLang="zh-CN" sz="1400" dirty="0" smtClean="0">
                <a:solidFill>
                  <a:schemeClr val="accent4">
                    <a:lumMod val="50000"/>
                  </a:schemeClr>
                </a:solidFill>
                <a:ea typeface="宋体" pitchFamily="2" charset="-122"/>
              </a:rPr>
              <a:t>maximal cover graph</a:t>
            </a:r>
          </a:p>
          <a:p>
            <a:r>
              <a:rPr lang="en-US" altLang="zh-CN" sz="1400" b="1" dirty="0" smtClean="0">
                <a:solidFill>
                  <a:srgbClr val="FF0000"/>
                </a:solidFill>
                <a:ea typeface="宋体" pitchFamily="2" charset="-122"/>
              </a:rPr>
              <a:t>(SIF)</a:t>
            </a:r>
            <a:endParaRPr lang="en-US" altLang="zh-CN" sz="1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52" y="4078022"/>
            <a:ext cx="1293755" cy="11566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9" y="5325989"/>
            <a:ext cx="1619660" cy="97179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48379" y="5040635"/>
            <a:ext cx="1696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A2F-Index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42937" y="6452127"/>
            <a:ext cx="1696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A2I Index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5106054" y="3718798"/>
            <a:ext cx="1030397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3138327">
            <a:off x="5503068" y="4710958"/>
            <a:ext cx="811206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636745" y="1384379"/>
            <a:ext cx="1260910" cy="115915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82" y="1745035"/>
            <a:ext cx="358549" cy="75362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98707" y="2946505"/>
            <a:ext cx="125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G-SPIG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3789145" y="1536779"/>
            <a:ext cx="1260910" cy="115915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82" y="1897435"/>
            <a:ext cx="358549" cy="753624"/>
          </a:xfrm>
          <a:prstGeom prst="rect">
            <a:avLst/>
          </a:prstGeom>
        </p:spPr>
      </p:pic>
      <p:sp>
        <p:nvSpPr>
          <p:cNvPr id="42" name="Isosceles Triangle 41"/>
          <p:cNvSpPr/>
          <p:nvPr/>
        </p:nvSpPr>
        <p:spPr>
          <a:xfrm>
            <a:off x="3941545" y="1689179"/>
            <a:ext cx="1260910" cy="115915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82" y="2049835"/>
            <a:ext cx="358549" cy="75362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45" y="2815249"/>
            <a:ext cx="530072" cy="673910"/>
          </a:xfrm>
          <a:prstGeom prst="rect">
            <a:avLst/>
          </a:prstGeom>
        </p:spPr>
      </p:pic>
      <p:sp>
        <p:nvSpPr>
          <p:cNvPr id="45" name="Action Button: End 44">
            <a:hlinkClick r:id="" action="ppaction://hlinkshowjump?jump=lastslide" highlightClick="1"/>
          </p:cNvPr>
          <p:cNvSpPr/>
          <p:nvPr/>
        </p:nvSpPr>
        <p:spPr>
          <a:xfrm>
            <a:off x="5621253" y="1737239"/>
            <a:ext cx="420827" cy="437879"/>
          </a:xfrm>
          <a:prstGeom prst="actionButtonEnd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70" y="1458346"/>
            <a:ext cx="2323050" cy="139576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454117" y="2946505"/>
            <a:ext cx="2517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4">
                    <a:lumMod val="50000"/>
                  </a:schemeClr>
                </a:solidFill>
              </a:rPr>
              <a:t>Supergraphlet</a:t>
            </a:r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-at-a-time</a:t>
            </a:r>
            <a:endParaRPr 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66" y="1407235"/>
            <a:ext cx="2069430" cy="1497987"/>
          </a:xfrm>
          <a:prstGeom prst="rect">
            <a:avLst/>
          </a:prstGeom>
        </p:spPr>
      </p:pic>
      <p:cxnSp>
        <p:nvCxnSpPr>
          <p:cNvPr id="49" name="Elbow Connector 48"/>
          <p:cNvCxnSpPr/>
          <p:nvPr/>
        </p:nvCxnSpPr>
        <p:spPr>
          <a:xfrm rot="16200000" flipH="1">
            <a:off x="4688263" y="2924430"/>
            <a:ext cx="2620955" cy="2603227"/>
          </a:xfrm>
          <a:prstGeom prst="bentConnector3">
            <a:avLst>
              <a:gd name="adj1" fmla="val 57345"/>
            </a:avLst>
          </a:prstGeom>
          <a:ln w="412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4897655" y="2498659"/>
            <a:ext cx="2638926" cy="2157697"/>
          </a:xfrm>
          <a:prstGeom prst="bentConnector3">
            <a:avLst>
              <a:gd name="adj1" fmla="val 50000"/>
            </a:avLst>
          </a:prstGeom>
          <a:ln w="412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-Right Arrow 57"/>
          <p:cNvSpPr/>
          <p:nvPr/>
        </p:nvSpPr>
        <p:spPr>
          <a:xfrm>
            <a:off x="2889151" y="1956178"/>
            <a:ext cx="872690" cy="427178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1477369" y="4909595"/>
            <a:ext cx="515198" cy="629569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474719" y="5379189"/>
            <a:ext cx="466826" cy="0"/>
          </a:xfrm>
          <a:prstGeom prst="straightConnector1">
            <a:avLst/>
          </a:prstGeom>
          <a:ln w="539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0" idx="2"/>
          </p:cNvCxnSpPr>
          <p:nvPr/>
        </p:nvCxnSpPr>
        <p:spPr>
          <a:xfrm>
            <a:off x="4292866" y="4804284"/>
            <a:ext cx="0" cy="30672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3581001" y="3708547"/>
            <a:ext cx="1413310" cy="1332088"/>
          </a:xfrm>
          <a:prstGeom prst="roundRect">
            <a:avLst/>
          </a:prstGeom>
          <a:solidFill>
            <a:schemeClr val="accent4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1239886" y="1384379"/>
            <a:ext cx="4246514" cy="1900680"/>
          </a:xfrm>
          <a:prstGeom prst="roundRect">
            <a:avLst/>
          </a:prstGeom>
          <a:solidFill>
            <a:schemeClr val="accent4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6384905" y="1323907"/>
            <a:ext cx="2654815" cy="2035310"/>
          </a:xfrm>
          <a:prstGeom prst="roundRect">
            <a:avLst/>
          </a:prstGeom>
          <a:solidFill>
            <a:schemeClr val="accent4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1" grpId="0"/>
      <p:bldP spid="22" grpId="0"/>
      <p:bldP spid="25" grpId="0"/>
      <p:bldP spid="26" grpId="0"/>
      <p:bldP spid="27" grpId="0" animBg="1"/>
      <p:bldP spid="28" grpId="0" animBg="1"/>
      <p:bldP spid="37" grpId="0" animBg="1"/>
      <p:bldP spid="39" grpId="0"/>
      <p:bldP spid="40" grpId="0" animBg="1"/>
      <p:bldP spid="42" grpId="0" animBg="1"/>
      <p:bldP spid="45" grpId="0" animBg="1"/>
      <p:bldP spid="47" grpId="0"/>
      <p:bldP spid="58" grpId="0" animBg="1"/>
      <p:bldP spid="59" grpId="0" animBg="1"/>
      <p:bldP spid="70" grpId="0" animBg="1"/>
      <p:bldP spid="71" grpId="0" animBg="1"/>
      <p:bldP spid="7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380" y="276726"/>
            <a:ext cx="7074568" cy="685800"/>
          </a:xfrm>
        </p:spPr>
        <p:txBody>
          <a:bodyPr/>
          <a:lstStyle/>
          <a:p>
            <a:pPr algn="ctr"/>
            <a:r>
              <a:rPr lang="en-US" dirty="0" smtClean="0"/>
              <a:t>Performance Summary</a:t>
            </a:r>
            <a:endParaRPr lang="en-S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91121213"/>
              </p:ext>
            </p:extLst>
          </p:nvPr>
        </p:nvGraphicFramePr>
        <p:xfrm>
          <a:off x="1225644" y="1169890"/>
          <a:ext cx="6946232" cy="450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40633" y="5672180"/>
            <a:ext cx="8653110" cy="1185820"/>
            <a:chOff x="827314" y="3072570"/>
            <a:chExt cx="7127076" cy="1600572"/>
          </a:xfrm>
        </p:grpSpPr>
        <p:sp>
          <p:nvSpPr>
            <p:cNvPr id="6" name="Rectangle 5"/>
            <p:cNvSpPr/>
            <p:nvPr/>
          </p:nvSpPr>
          <p:spPr>
            <a:xfrm>
              <a:off x="827314" y="3072570"/>
              <a:ext cx="7127076" cy="16005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49785" y="3477987"/>
              <a:ext cx="6004605" cy="8345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LASER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: Newer version can handle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large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query graphs and scales to more than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million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data graphs (</a:t>
              </a:r>
              <a:r>
                <a:rPr 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10X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more than state-of-the-art)!</a:t>
              </a:r>
              <a:endParaRPr lang="en-SG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2" y="5877835"/>
            <a:ext cx="1236483" cy="6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627" y="182474"/>
            <a:ext cx="7797331" cy="685800"/>
          </a:xfrm>
        </p:spPr>
        <p:txBody>
          <a:bodyPr/>
          <a:lstStyle/>
          <a:p>
            <a:r>
              <a:rPr lang="en-US" dirty="0" smtClean="0"/>
              <a:t>Challenges for Performance Study</a:t>
            </a:r>
            <a:endParaRPr lang="en-US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337" y="1298588"/>
            <a:ext cx="7332040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CC3300"/>
                </a:solidFill>
              </a:rPr>
              <a:t>Large-scale performance study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57336" y="1292570"/>
            <a:ext cx="7332042" cy="2053914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6" name="Rectangle 5"/>
          <p:cNvSpPr/>
          <p:nvPr/>
        </p:nvSpPr>
        <p:spPr>
          <a:xfrm>
            <a:off x="514379" y="1807600"/>
            <a:ext cx="627830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altLang="zh-CN" sz="2400" b="0" dirty="0" smtClean="0">
                <a:ea typeface="宋体" pitchFamily="2" charset="-122"/>
              </a:rPr>
              <a:t>Traditional approach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ea typeface="宋体" pitchFamily="2" charset="-122"/>
              </a:rPr>
              <a:t> </a:t>
            </a:r>
            <a:r>
              <a:rPr lang="en-US" altLang="zh-CN" sz="2200" dirty="0" smtClean="0">
                <a:solidFill>
                  <a:srgbClr val="0070C0"/>
                </a:solidFill>
                <a:ea typeface="宋体" pitchFamily="2" charset="-122"/>
              </a:rPr>
              <a:t>Randomly extract </a:t>
            </a:r>
            <a:r>
              <a:rPr lang="en-US" altLang="zh-CN" sz="2200" dirty="0" err="1" smtClean="0">
                <a:solidFill>
                  <a:srgbClr val="0070C0"/>
                </a:solidFill>
                <a:ea typeface="宋体" pitchFamily="2" charset="-122"/>
              </a:rPr>
              <a:t>subgraphs</a:t>
            </a:r>
            <a:r>
              <a:rPr lang="en-US" altLang="zh-CN" sz="2200" dirty="0" smtClean="0">
                <a:solidFill>
                  <a:srgbClr val="0070C0"/>
                </a:solidFill>
                <a:ea typeface="宋体" pitchFamily="2" charset="-122"/>
              </a:rPr>
              <a:t> of different size and execute them</a:t>
            </a:r>
          </a:p>
          <a:p>
            <a:pPr algn="l">
              <a:buFont typeface="Arial" pitchFamily="34" charset="0"/>
              <a:buChar char="•"/>
            </a:pPr>
            <a:r>
              <a:rPr lang="en-US" altLang="zh-CN" sz="2400" b="0" dirty="0" smtClean="0">
                <a:solidFill>
                  <a:srgbClr val="FF0000"/>
                </a:solidFill>
                <a:ea typeface="宋体" pitchFamily="2" charset="-122"/>
              </a:rPr>
              <a:t>Doesn’t work in this paradigm!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91833" y="3525125"/>
            <a:ext cx="7289336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rgbClr val="CC3300"/>
                </a:solidFill>
              </a:rPr>
              <a:t>Why?</a:t>
            </a:r>
            <a:endParaRPr lang="en-US" altLang="zh-CN" sz="2600" b="1" dirty="0">
              <a:solidFill>
                <a:srgbClr val="CC33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78689" y="3506471"/>
            <a:ext cx="7289336" cy="1500442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0" name="Rectangle 9"/>
          <p:cNvSpPr/>
          <p:nvPr/>
        </p:nvSpPr>
        <p:spPr>
          <a:xfrm>
            <a:off x="516572" y="4138871"/>
            <a:ext cx="72398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Queries need to be visually constructed by users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GUI latency is critical for performance study</a:t>
            </a:r>
            <a:endParaRPr lang="en-US" altLang="zh-CN" sz="2200" b="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graphicFrame>
        <p:nvGraphicFramePr>
          <p:cNvPr id="11" name="Group 32"/>
          <p:cNvGraphicFramePr>
            <a:graphicFrameLocks noGrp="1"/>
          </p:cNvGraphicFramePr>
          <p:nvPr>
            <p:extLst/>
          </p:nvPr>
        </p:nvGraphicFramePr>
        <p:xfrm>
          <a:off x="551698" y="5243793"/>
          <a:ext cx="7155386" cy="1362269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155386"/>
              </a:tblGrid>
              <a:tr h="5393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Challenge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1800" dirty="0" smtClean="0">
                          <a:latin typeface="Arial" pitchFamily="34" charset="0"/>
                          <a:ea typeface="Gulim" pitchFamily="34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Arial" pitchFamily="34" charset="0"/>
                          <a:ea typeface="Gulim" pitchFamily="34" charset="-127"/>
                        </a:rPr>
                        <a:t>Users are expensive!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400" dirty="0" smtClean="0">
                          <a:latin typeface="Arial" pitchFamily="34" charset="0"/>
                          <a:ea typeface="Gulim" pitchFamily="34" charset="-127"/>
                        </a:rPr>
                        <a:t> </a:t>
                      </a:r>
                      <a:r>
                        <a:rPr lang="en-US" altLang="ko-KR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How do we simulate visual query formulation?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19" y="1909779"/>
            <a:ext cx="1993878" cy="1218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58" y="5006913"/>
            <a:ext cx="122555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3768" y="203554"/>
            <a:ext cx="6846411" cy="685800"/>
          </a:xfrm>
        </p:spPr>
        <p:txBody>
          <a:bodyPr/>
          <a:lstStyle/>
          <a:p>
            <a:r>
              <a:rPr lang="en-US" dirty="0" smtClean="0"/>
              <a:t>VISUAL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[ICDE 15, TKDE 17]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Flowchart: Magnetic Disk 17"/>
          <p:cNvSpPr/>
          <p:nvPr/>
        </p:nvSpPr>
        <p:spPr>
          <a:xfrm>
            <a:off x="3717010" y="4595247"/>
            <a:ext cx="1828800" cy="1295400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Graph Repository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1447800" y="3200400"/>
            <a:ext cx="21336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C1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Test Subgraph Query Generator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34000" y="3200400"/>
            <a:ext cx="21336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C2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Quantitative Model of Query Formulation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292098" y="1828800"/>
            <a:ext cx="21336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C3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Visual Subgraph Query Simulator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1474922" y="4757979"/>
            <a:ext cx="1676400" cy="113266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Index</a:t>
            </a:r>
          </a:p>
          <a:p>
            <a:pPr algn="ctr"/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" name="Elbow Connector 22"/>
          <p:cNvCxnSpPr>
            <a:stCxn id="22" idx="0"/>
          </p:cNvCxnSpPr>
          <p:nvPr/>
        </p:nvCxnSpPr>
        <p:spPr>
          <a:xfrm rot="16200000" flipV="1">
            <a:off x="1939872" y="4384729"/>
            <a:ext cx="643179" cy="103322"/>
          </a:xfrm>
          <a:prstGeom prst="bentConnector3">
            <a:avLst/>
          </a:prstGeom>
          <a:ln w="508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8" idx="1"/>
            <a:endCxn id="19" idx="3"/>
          </p:cNvCxnSpPr>
          <p:nvPr/>
        </p:nvCxnSpPr>
        <p:spPr>
          <a:xfrm rot="16200000" flipV="1">
            <a:off x="3637582" y="3601419"/>
            <a:ext cx="937647" cy="1050010"/>
          </a:xfrm>
          <a:prstGeom prst="bentConnector2">
            <a:avLst/>
          </a:prstGeom>
          <a:ln w="508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2667000" y="5105400"/>
            <a:ext cx="1066800" cy="76200"/>
          </a:xfrm>
          <a:prstGeom prst="bentConnector3">
            <a:avLst/>
          </a:prstGeom>
          <a:ln w="508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9" idx="0"/>
            <a:endCxn id="21" idx="1"/>
          </p:cNvCxnSpPr>
          <p:nvPr/>
        </p:nvCxnSpPr>
        <p:spPr>
          <a:xfrm rot="5400000" flipH="1" flipV="1">
            <a:off x="2446149" y="2354451"/>
            <a:ext cx="914400" cy="777498"/>
          </a:xfrm>
          <a:prstGeom prst="bentConnector2">
            <a:avLst/>
          </a:prstGeom>
          <a:ln w="508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0"/>
            <a:endCxn id="21" idx="3"/>
          </p:cNvCxnSpPr>
          <p:nvPr/>
        </p:nvCxnSpPr>
        <p:spPr>
          <a:xfrm rot="16200000" flipV="1">
            <a:off x="5456049" y="2255649"/>
            <a:ext cx="914400" cy="975102"/>
          </a:xfrm>
          <a:prstGeom prst="bentConnector2">
            <a:avLst/>
          </a:prstGeom>
          <a:ln w="508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7778"/>
            <a:ext cx="789473" cy="6401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33800" y="3803258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Data </a:t>
            </a:r>
          </a:p>
          <a:p>
            <a:r>
              <a:rPr lang="en-US" i="1" dirty="0" smtClean="0"/>
              <a:t>graphs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2654638" y="2476014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Test </a:t>
            </a:r>
          </a:p>
          <a:p>
            <a:r>
              <a:rPr lang="en-US" i="1" dirty="0" smtClean="0"/>
              <a:t>queries</a:t>
            </a:r>
            <a:endParaRPr lang="en-US" i="1" dirty="0"/>
          </a:p>
        </p:txBody>
      </p:sp>
      <p:sp>
        <p:nvSpPr>
          <p:cNvPr id="31" name="Down Arrow 30"/>
          <p:cNvSpPr/>
          <p:nvPr/>
        </p:nvSpPr>
        <p:spPr>
          <a:xfrm>
            <a:off x="1447800" y="2476014"/>
            <a:ext cx="519664" cy="57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513163" y="255853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Model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869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42" y="203554"/>
            <a:ext cx="7687170" cy="685800"/>
          </a:xfrm>
        </p:spPr>
        <p:txBody>
          <a:bodyPr/>
          <a:lstStyle/>
          <a:p>
            <a:r>
              <a:rPr lang="en-US" dirty="0" smtClean="0"/>
              <a:t>Quantitative Model for Query Formulation Time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592" y="1208535"/>
            <a:ext cx="7035282" cy="5368395"/>
          </a:xfrm>
          <a:prstGeom prst="rect">
            <a:avLst/>
          </a:prstGeom>
          <a:noFill/>
          <a:ln w="34925">
            <a:solidFill>
              <a:srgbClr val="FFFFFF"/>
            </a:solidFill>
            <a:miter lim="800000"/>
            <a:headEnd/>
            <a:tailEnd/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791478" y="2192694"/>
            <a:ext cx="2742755" cy="1700038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91478" y="2127366"/>
            <a:ext cx="0" cy="6820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72821" y="2733870"/>
            <a:ext cx="2780523" cy="1306286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63082" y="250303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T(m)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3898" y="227220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T(s)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8620" y="3661899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T(d)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1281" y="3156180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T(e)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72772" y="4594393"/>
            <a:ext cx="3825550" cy="9144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T(m) + T(s) + T(d) + T(e)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37041" y="2265023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[</a:t>
            </a:r>
            <a:r>
              <a:rPr lang="en-US" sz="1400" b="1" dirty="0" err="1" smtClean="0">
                <a:solidFill>
                  <a:schemeClr val="accent4">
                    <a:lumMod val="75000"/>
                  </a:schemeClr>
                </a:solidFill>
              </a:rPr>
              <a:t>Accott</a:t>
            </a: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 &amp; </a:t>
            </a:r>
            <a:r>
              <a:rPr lang="en-US" sz="1400" b="1" dirty="0" err="1" smtClean="0">
                <a:solidFill>
                  <a:schemeClr val="accent4">
                    <a:lumMod val="75000"/>
                  </a:schemeClr>
                </a:solidFill>
              </a:rPr>
              <a:t>Zhai</a:t>
            </a: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, CHI 03]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06" y="2762129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[Cockburn et al, HCI 09]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91" y="1610391"/>
            <a:ext cx="3006371" cy="6232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4925">
            <a:solidFill>
              <a:srgbClr val="FF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1" y="3119126"/>
            <a:ext cx="2848099" cy="360088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547" y="3190865"/>
            <a:ext cx="2215012" cy="434623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13773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90101"/>
            <a:ext cx="8210349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dirty="0" smtClean="0"/>
              <a:t>Fifth Generation Data Management</a:t>
            </a:r>
            <a:endParaRPr lang="en-SG" sz="4000" b="1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212756" y="1847355"/>
          <a:ext cx="6391175" cy="434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18661" y="1360733"/>
            <a:ext cx="6699184" cy="3693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Data management has democratized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6" y="3976864"/>
            <a:ext cx="1888970" cy="1349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7" y="2003699"/>
            <a:ext cx="1901489" cy="1561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26" y="4459854"/>
            <a:ext cx="2152021" cy="1432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37" y="1919464"/>
            <a:ext cx="20574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58266" y="3511434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biologist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265" y="5326128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chemist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65075" y="3840301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sz="1600" dirty="0" smtClean="0">
                <a:solidFill>
                  <a:srgbClr val="FF0000"/>
                </a:solidFill>
              </a:rPr>
              <a:t>ocial scientist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0200" y="5830786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journalist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66406" y="6423972"/>
            <a:ext cx="7397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 smtClean="0"/>
              <a:t>Abadi</a:t>
            </a:r>
            <a:r>
              <a:rPr lang="en-US" sz="1200" i="1" dirty="0" smtClean="0"/>
              <a:t> et al.</a:t>
            </a:r>
            <a:r>
              <a:rPr lang="en-US" sz="1200" b="1" dirty="0" smtClean="0"/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Beckman report on database research.</a:t>
            </a:r>
            <a:r>
              <a:rPr lang="en-US" sz="1200" dirty="0"/>
              <a:t> </a:t>
            </a:r>
            <a:r>
              <a:rPr lang="en-US" sz="1200" u="sng" dirty="0" err="1">
                <a:hlinkClick r:id="rId12"/>
              </a:rPr>
              <a:t>Commun</a:t>
            </a:r>
            <a:r>
              <a:rPr lang="en-US" sz="1200" u="sng" dirty="0">
                <a:hlinkClick r:id="rId12"/>
              </a:rPr>
              <a:t>. ACM 59(2)</a:t>
            </a:r>
            <a:r>
              <a:rPr lang="en-US" sz="1200" dirty="0"/>
              <a:t>: 92-99 (2016)</a:t>
            </a:r>
          </a:p>
        </p:txBody>
      </p:sp>
    </p:spTree>
    <p:extLst>
      <p:ext uri="{BB962C8B-B14F-4D97-AF65-F5344CB8AC3E}">
        <p14:creationId xmlns:p14="http://schemas.microsoft.com/office/powerpoint/2010/main" val="3517487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5820" y="184303"/>
            <a:ext cx="5551714" cy="685800"/>
          </a:xfrm>
        </p:spPr>
        <p:txBody>
          <a:bodyPr/>
          <a:lstStyle/>
          <a:p>
            <a:r>
              <a:rPr lang="en-US" dirty="0" smtClean="0"/>
              <a:t>VISUAL Demo</a:t>
            </a:r>
            <a:endParaRPr lang="en-US" dirty="0"/>
          </a:p>
        </p:txBody>
      </p:sp>
      <p:pic>
        <p:nvPicPr>
          <p:cNvPr id="5" name="VISU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184" y="1388305"/>
            <a:ext cx="8350898" cy="47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0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9000">
                <a:schemeClr val="tx1">
                  <a:lumMod val="85000"/>
                  <a:lumOff val="15000"/>
                </a:schemeClr>
              </a:gs>
              <a:gs pos="89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2722"/>
            <a:ext cx="8440936" cy="60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2521820" y="1912168"/>
            <a:ext cx="5129880" cy="32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GB" sz="2800" b="1" dirty="0" smtClean="0">
              <a:latin typeface="Helvetica Neue"/>
              <a:cs typeface="Helvetica Neue"/>
            </a:endParaRPr>
          </a:p>
          <a:p>
            <a:pPr algn="r">
              <a:buNone/>
            </a:pPr>
            <a:r>
              <a:rPr lang="en-GB" sz="4400" b="1" dirty="0" smtClean="0">
                <a:solidFill>
                  <a:schemeClr val="accent4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Query Results Exploration &amp; Visualization</a:t>
            </a:r>
            <a:endParaRPr lang="en-GB" sz="2400" b="1" dirty="0" smtClean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marL="457200" indent="-457200"/>
            <a:endParaRPr lang="en-GB" sz="2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5496" y="6024368"/>
            <a:ext cx="9144000" cy="717000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Next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8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882" y="182474"/>
            <a:ext cx="8104472" cy="685800"/>
          </a:xfrm>
        </p:spPr>
        <p:txBody>
          <a:bodyPr/>
          <a:lstStyle/>
          <a:p>
            <a:r>
              <a:rPr lang="en-US" dirty="0" smtClean="0"/>
              <a:t>Query Results Exploration</a:t>
            </a:r>
            <a:endParaRPr lang="en-US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59882" y="3052605"/>
            <a:ext cx="4572000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rgbClr val="CC3300"/>
                </a:solidFill>
              </a:rPr>
              <a:t>Large set of small graphs</a:t>
            </a:r>
            <a:endParaRPr lang="en-US" altLang="zh-CN" sz="2600" b="1" dirty="0">
              <a:solidFill>
                <a:srgbClr val="CC33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59882" y="3082747"/>
            <a:ext cx="4572000" cy="2143772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0" name="Rectangle 9"/>
          <p:cNvSpPr/>
          <p:nvPr/>
        </p:nvSpPr>
        <p:spPr>
          <a:xfrm>
            <a:off x="284622" y="3666351"/>
            <a:ext cx="42777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Typically a decision problem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Highlight a subgraph that matches the query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accent4">
                    <a:lumMod val="75000"/>
                  </a:schemeClr>
                </a:solidFill>
                <a:ea typeface="宋体" pitchFamily="2" charset="-122"/>
              </a:rPr>
              <a:t>[SIGMOD 10, ICDE 12]</a:t>
            </a:r>
            <a:endParaRPr lang="en-US" altLang="zh-CN" sz="2200" b="0" dirty="0" smtClean="0">
              <a:solidFill>
                <a:schemeClr val="accent4">
                  <a:lumMod val="75000"/>
                </a:schemeClr>
              </a:solidFill>
              <a:ea typeface="宋体" pitchFamily="2" charset="-122"/>
            </a:endParaRPr>
          </a:p>
        </p:txBody>
      </p:sp>
      <p:graphicFrame>
        <p:nvGraphicFramePr>
          <p:cNvPr id="11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71243"/>
              </p:ext>
            </p:extLst>
          </p:nvPr>
        </p:nvGraphicFramePr>
        <p:xfrm>
          <a:off x="259882" y="1402416"/>
          <a:ext cx="8595359" cy="1362269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595359"/>
              </a:tblGrid>
              <a:tr h="5393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Two Categories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1800" dirty="0" smtClean="0">
                          <a:latin typeface="Arial" pitchFamily="34" charset="0"/>
                          <a:ea typeface="Gulim" pitchFamily="34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Arial" pitchFamily="34" charset="0"/>
                          <a:ea typeface="Gulim" pitchFamily="34" charset="-127"/>
                        </a:rPr>
                        <a:t>Very few efforts!</a:t>
                      </a:r>
                    </a:p>
                    <a:p>
                      <a:pPr eaLnBrk="1" hangingPunct="1">
                        <a:buClr>
                          <a:schemeClr val="tx2"/>
                        </a:buClr>
                        <a:buFont typeface="Wingdings" pitchFamily="2" charset="2"/>
                        <a:buChar char="q"/>
                      </a:pPr>
                      <a:r>
                        <a:rPr lang="en-US" altLang="ko-KR" sz="2400" dirty="0" smtClean="0">
                          <a:latin typeface="Arial" pitchFamily="34" charset="0"/>
                          <a:ea typeface="Gulim" pitchFamily="34" charset="-127"/>
                        </a:rPr>
                        <a:t> </a:t>
                      </a:r>
                      <a:r>
                        <a:rPr lang="en-US" altLang="ko-KR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Large</a:t>
                      </a:r>
                      <a:r>
                        <a:rPr lang="en-US" altLang="ko-KR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rial" pitchFamily="34" charset="0"/>
                          <a:ea typeface="Gulim" pitchFamily="34" charset="-127"/>
                        </a:rPr>
                        <a:t> set of small graphs vs large networks</a:t>
                      </a:r>
                      <a:endParaRPr lang="en-US" altLang="ko-KR" sz="24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Arial" pitchFamily="34" charset="0"/>
                        <a:ea typeface="Gulim" pitchFamily="34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848" y="3082747"/>
            <a:ext cx="3787016" cy="341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82474"/>
            <a:ext cx="7507705" cy="685800"/>
          </a:xfrm>
        </p:spPr>
        <p:txBody>
          <a:bodyPr/>
          <a:lstStyle/>
          <a:p>
            <a:r>
              <a:rPr lang="en-US" dirty="0" smtClean="0"/>
              <a:t>Query Results Exploration</a:t>
            </a:r>
            <a:endParaRPr lang="en-US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27258" y="1358559"/>
            <a:ext cx="8508733" cy="492443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600" b="1" dirty="0" smtClean="0">
                <a:solidFill>
                  <a:srgbClr val="CC3300"/>
                </a:solidFill>
              </a:rPr>
              <a:t>Large Networks</a:t>
            </a:r>
            <a:endParaRPr lang="en-US" altLang="zh-CN" sz="2600" b="1" dirty="0">
              <a:solidFill>
                <a:srgbClr val="CC33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27258" y="1388701"/>
            <a:ext cx="8508733" cy="1768385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0" name="Rectangle 9"/>
          <p:cNvSpPr/>
          <p:nvPr/>
        </p:nvSpPr>
        <p:spPr>
          <a:xfrm>
            <a:off x="351999" y="1972305"/>
            <a:ext cx="79611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Summarization-based (SLQ </a:t>
            </a:r>
            <a:r>
              <a:rPr lang="en-US" altLang="zh-CN" sz="2200" dirty="0" smtClean="0">
                <a:solidFill>
                  <a:schemeClr val="accent4">
                    <a:lumMod val="75000"/>
                  </a:schemeClr>
                </a:solidFill>
              </a:rPr>
              <a:t>[SIGMOD 14]</a:t>
            </a: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Supergraphlet</a:t>
            </a: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-at-a-time (QUBLE </a:t>
            </a:r>
            <a:r>
              <a:rPr lang="en-US" altLang="zh-CN" sz="2200" b="0" dirty="0" smtClean="0">
                <a:solidFill>
                  <a:schemeClr val="accent4">
                    <a:lumMod val="75000"/>
                  </a:schemeClr>
                </a:solidFill>
                <a:ea typeface="宋体" pitchFamily="2" charset="-122"/>
              </a:rPr>
              <a:t>[VLDBJ 14, SIGMOD 13]</a:t>
            </a:r>
            <a:r>
              <a:rPr lang="en-US" altLang="zh-CN" sz="2200" b="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Feature-based (R2DB </a:t>
            </a:r>
            <a:r>
              <a:rPr lang="en-US" altLang="zh-CN" sz="2200" dirty="0" smtClean="0">
                <a:solidFill>
                  <a:schemeClr val="accent4">
                    <a:lumMod val="75000"/>
                  </a:schemeClr>
                </a:solidFill>
                <a:ea typeface="宋体" pitchFamily="2" charset="-122"/>
              </a:rPr>
              <a:t>[ICDE 12]</a:t>
            </a:r>
            <a:r>
              <a:rPr lang="en-US" altLang="zh-CN" sz="22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)</a:t>
            </a:r>
            <a:endParaRPr lang="en-US" altLang="zh-CN" sz="2200" b="0" dirty="0" smtClean="0">
              <a:solidFill>
                <a:schemeClr val="tx1">
                  <a:lumMod val="95000"/>
                  <a:lumOff val="5000"/>
                </a:schemeClr>
              </a:solidFill>
              <a:ea typeface="宋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4" y="3382814"/>
            <a:ext cx="4552749" cy="2989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24" y="3382814"/>
            <a:ext cx="4210176" cy="2989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6393" y="6473764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Supergraphlet</a:t>
            </a:r>
            <a:r>
              <a:rPr lang="en-US" dirty="0" smtClean="0">
                <a:solidFill>
                  <a:srgbClr val="FF0000"/>
                </a:solidFill>
              </a:rPr>
              <a:t>-at-a-time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292" y="637192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Summarization-based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7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9000">
                <a:schemeClr val="tx1">
                  <a:lumMod val="85000"/>
                  <a:lumOff val="15000"/>
                </a:schemeClr>
              </a:gs>
              <a:gs pos="89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92722"/>
            <a:ext cx="8440936" cy="60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2521820" y="1912168"/>
            <a:ext cx="5129880" cy="18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GB" sz="2800" b="1" dirty="0" smtClean="0">
              <a:latin typeface="Helvetica Neue"/>
              <a:cs typeface="Helvetica Neue"/>
            </a:endParaRPr>
          </a:p>
          <a:p>
            <a:pPr algn="r">
              <a:buNone/>
            </a:pPr>
            <a:r>
              <a:rPr lang="en-GB" sz="4400" b="1" dirty="0" smtClean="0">
                <a:solidFill>
                  <a:schemeClr val="accent4">
                    <a:lumMod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Conclusions</a:t>
            </a:r>
            <a:endParaRPr lang="en-GB" sz="2400" b="1" dirty="0" smtClean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marL="457200" indent="-457200"/>
            <a:endParaRPr lang="en-GB" sz="2800" b="1" dirty="0">
              <a:solidFill>
                <a:schemeClr val="accent2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5496" y="6024368"/>
            <a:ext cx="9144000" cy="717000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Next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6943" y="190101"/>
            <a:ext cx="7685774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Bridging Usability, Performance, Functionality</a:t>
            </a:r>
            <a:endParaRPr lang="en-SG" sz="4000" b="1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64144" y="1386039"/>
          <a:ext cx="7844588" cy="495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06893" y="1597792"/>
            <a:ext cx="1616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Visual query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interface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4287" y="4372358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Query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 smtClean="0">
                <a:solidFill>
                  <a:srgbClr val="FF0000"/>
                </a:solidFill>
              </a:rPr>
              <a:t>esponse time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572" y="4266480"/>
            <a:ext cx="2274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Query feedback,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Exploratory search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45494">
            <a:off x="730135" y="1745595"/>
            <a:ext cx="1416127" cy="2799361"/>
          </a:xfrm>
          <a:prstGeom prst="curvedRightArrow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6200000">
            <a:off x="4337635" y="4299129"/>
            <a:ext cx="1260910" cy="3577698"/>
          </a:xfrm>
          <a:prstGeom prst="curvedRightArrow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 rot="9086161">
            <a:off x="6501079" y="1125179"/>
            <a:ext cx="1442843" cy="3165207"/>
          </a:xfrm>
          <a:prstGeom prst="curvedRightArrow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7774" y="478785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HumanDB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76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1" grpId="0" animBg="1"/>
      <p:bldP spid="12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409" y="257472"/>
            <a:ext cx="7494174" cy="685800"/>
          </a:xfrm>
        </p:spPr>
        <p:txBody>
          <a:bodyPr/>
          <a:lstStyle/>
          <a:p>
            <a:pPr algn="ctr"/>
            <a:r>
              <a:rPr lang="en-US" dirty="0" smtClean="0"/>
              <a:t>Shifting Traditions</a:t>
            </a:r>
            <a:endParaRPr lang="en-SG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7269" y="3310980"/>
            <a:ext cx="889347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1970s-2005s: 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Query Formulation            Query Processing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7269" y="4275081"/>
            <a:ext cx="889347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47625">
            <a:solidFill>
              <a:schemeClr val="accent3">
                <a:lumMod val="75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2006s: </a:t>
            </a:r>
            <a:r>
              <a:rPr lang="en-US" sz="2000" dirty="0" smtClean="0">
                <a:solidFill>
                  <a:srgbClr val="7030A0"/>
                </a:solidFill>
              </a:rPr>
              <a:t>Visual query form.                 Query </a:t>
            </a:r>
            <a:r>
              <a:rPr lang="en-US" sz="2000" dirty="0">
                <a:solidFill>
                  <a:srgbClr val="7030A0"/>
                </a:solidFill>
              </a:rPr>
              <a:t>P</a:t>
            </a:r>
            <a:r>
              <a:rPr lang="en-US" sz="2000" dirty="0" smtClean="0">
                <a:solidFill>
                  <a:srgbClr val="7030A0"/>
                </a:solidFill>
              </a:rPr>
              <a:t>rocessing</a:t>
            </a:r>
            <a:endParaRPr lang="en-US" sz="2000" i="1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79706" y="4544361"/>
            <a:ext cx="1061842" cy="0"/>
          </a:xfrm>
          <a:prstGeom prst="straightConnector1">
            <a:avLst/>
          </a:prstGeom>
          <a:ln w="53975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47417" y="3562965"/>
            <a:ext cx="523004" cy="0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7269" y="1408113"/>
            <a:ext cx="88164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1990-2015: 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Visual query interfaces are constructed manually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7269" y="2466290"/>
            <a:ext cx="878636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47625">
            <a:solidFill>
              <a:schemeClr val="accent3">
                <a:lumMod val="75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2015: </a:t>
            </a:r>
            <a:r>
              <a:rPr lang="en-US" sz="2000" dirty="0" smtClean="0">
                <a:solidFill>
                  <a:srgbClr val="7030A0"/>
                </a:solidFill>
              </a:rPr>
              <a:t>Automatic, data-driven construction of visual graph query interface</a:t>
            </a:r>
            <a:endParaRPr lang="en-US" sz="2000" i="1" dirty="0">
              <a:solidFill>
                <a:srgbClr val="7030A0"/>
              </a:solidFill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19409" y="5162350"/>
            <a:ext cx="889347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1990s - 2015: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Visual query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performances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are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carried out manually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61548" y="6170499"/>
            <a:ext cx="885133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47625">
            <a:solidFill>
              <a:schemeClr val="accent3">
                <a:lumMod val="75000"/>
              </a:schemeClr>
            </a:solidFill>
            <a:miter lim="800000"/>
            <a:headEnd/>
            <a:tailEnd type="none" w="lg" len="med"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2015: </a:t>
            </a:r>
            <a:r>
              <a:rPr lang="en-US" sz="2000" dirty="0" smtClean="0">
                <a:solidFill>
                  <a:srgbClr val="7030A0"/>
                </a:solidFill>
              </a:rPr>
              <a:t>Automated query construction and performance benchmarking</a:t>
            </a:r>
            <a:endParaRPr lang="en-US" sz="2000" i="1" dirty="0">
              <a:solidFill>
                <a:srgbClr val="7030A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023360" y="1963554"/>
            <a:ext cx="539015" cy="423511"/>
          </a:xfrm>
          <a:prstGeom prst="downArrow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3958982" y="3839940"/>
            <a:ext cx="539015" cy="423511"/>
          </a:xfrm>
          <a:prstGeom prst="downArrow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3952356" y="5702940"/>
            <a:ext cx="539015" cy="423511"/>
          </a:xfrm>
          <a:prstGeom prst="downArrow">
            <a:avLst/>
          </a:prstGeom>
          <a:solidFill>
            <a:schemeClr val="tx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 animBg="1"/>
      <p:bldP spid="22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203554"/>
            <a:ext cx="7632834" cy="685800"/>
          </a:xfrm>
        </p:spPr>
        <p:txBody>
          <a:bodyPr/>
          <a:lstStyle/>
          <a:p>
            <a:r>
              <a:rPr lang="en-US" dirty="0" smtClean="0"/>
              <a:t>Open Research Problems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68761430"/>
              </p:ext>
            </p:extLst>
          </p:nvPr>
        </p:nvGraphicFramePr>
        <p:xfrm>
          <a:off x="177282" y="889354"/>
          <a:ext cx="8742783" cy="6088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579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1547"/>
            <a:ext cx="7575082" cy="685800"/>
          </a:xfrm>
        </p:spPr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67362" y="1364295"/>
            <a:ext cx="8743372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</a:rPr>
              <a:t>HCI-aware Data Management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40466" y="1353936"/>
            <a:ext cx="8743372" cy="1930841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7" name="Rectangle 6"/>
          <p:cNvSpPr/>
          <p:nvPr/>
        </p:nvSpPr>
        <p:spPr>
          <a:xfrm>
            <a:off x="159151" y="1838227"/>
            <a:ext cx="87515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Towards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usable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management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Making visual query interface design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data-driven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Making query formulation &amp; processing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HCI-driven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4">
                    <a:lumMod val="75000"/>
                  </a:schemeClr>
                </a:solidFill>
              </a:rPr>
              <a:t>Novel area of research</a:t>
            </a:r>
            <a:r>
              <a:rPr lang="en-US" sz="2200" dirty="0" smtClean="0"/>
              <a:t> </a:t>
            </a:r>
            <a:endParaRPr lang="en-US" altLang="zh-CN" sz="2200" b="0" dirty="0" smtClean="0">
              <a:solidFill>
                <a:schemeClr val="accent3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99512" y="3426905"/>
            <a:ext cx="8570899" cy="1742254"/>
          </a:xfrm>
          <a:prstGeom prst="rect">
            <a:avLst/>
          </a:prstGeom>
          <a:noFill/>
          <a:ln w="50800" algn="ctr">
            <a:solidFill>
              <a:schemeClr val="accent4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9" name="Rectangle 8"/>
          <p:cNvSpPr/>
          <p:nvPr/>
        </p:nvSpPr>
        <p:spPr>
          <a:xfrm>
            <a:off x="264829" y="3426905"/>
            <a:ext cx="5803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Multi-disciplinary effort: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management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HCI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Cognitive psychology</a:t>
            </a:r>
          </a:p>
          <a:p>
            <a:endParaRPr lang="en-US" sz="2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93" y="3531440"/>
            <a:ext cx="2340013" cy="153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93507"/>
              </p:ext>
            </p:extLst>
          </p:nvPr>
        </p:nvGraphicFramePr>
        <p:xfrm>
          <a:off x="203586" y="5332902"/>
          <a:ext cx="8763000" cy="1402080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7630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Broad goal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SG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Stimulating</a:t>
                      </a:r>
                      <a:r>
                        <a:rPr lang="en-SG" sz="2400" b="1" baseline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SG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 cultural shift in our thinking by HCI, cognitive psychology and data management to “work” together</a:t>
                      </a:r>
                      <a:endParaRPr lang="en-SG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" y="0"/>
            <a:ext cx="913028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626670" y="529395"/>
            <a:ext cx="4703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4">
                    <a:lumMod val="50000"/>
                  </a:schemeClr>
                </a:solidFill>
                <a:latin typeface="Cooper Black" panose="0208090404030B020404" pitchFamily="18" charset="0"/>
              </a:rPr>
              <a:t>Thank You!</a:t>
            </a:r>
            <a:endParaRPr lang="en-US" sz="6000" dirty="0">
              <a:solidFill>
                <a:schemeClr val="accent4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002" y="228598"/>
            <a:ext cx="8162224" cy="685800"/>
          </a:xfrm>
        </p:spPr>
        <p:txBody>
          <a:bodyPr/>
          <a:lstStyle/>
          <a:p>
            <a:pPr algn="ctr"/>
            <a:r>
              <a:rPr lang="en-US" dirty="0" smtClean="0"/>
              <a:t>Querying Graphs: The First Generation Approach</a:t>
            </a:r>
            <a:endParaRPr lang="en-S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22" y="1500337"/>
            <a:ext cx="6666065" cy="243408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4255127"/>
            <a:ext cx="3426292" cy="1900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28" y="2848823"/>
            <a:ext cx="4187489" cy="350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69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pPr algn="ctr"/>
            <a:r>
              <a:rPr lang="en-US" dirty="0" smtClean="0"/>
              <a:t>Reality Check!</a:t>
            </a:r>
            <a:endParaRPr lang="en-US" dirty="0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118113" y="4492504"/>
            <a:ext cx="44759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990000"/>
                </a:solidFill>
              </a:rPr>
              <a:t>The Lowell Database Research Self-Assessment, </a:t>
            </a:r>
          </a:p>
          <a:p>
            <a:pPr algn="l"/>
            <a:r>
              <a:rPr lang="en-US" sz="1400" dirty="0">
                <a:solidFill>
                  <a:srgbClr val="006600"/>
                </a:solidFill>
              </a:rPr>
              <a:t>Communication of the ACM</a:t>
            </a:r>
            <a:r>
              <a:rPr lang="en-US" sz="1400" dirty="0">
                <a:solidFill>
                  <a:srgbClr val="990000"/>
                </a:solidFill>
              </a:rPr>
              <a:t> (May 2005)</a:t>
            </a:r>
          </a:p>
        </p:txBody>
      </p:sp>
      <p:grpSp>
        <p:nvGrpSpPr>
          <p:cNvPr id="14" name="Group 156"/>
          <p:cNvGrpSpPr>
            <a:grpSpLocks noGrp="1"/>
          </p:cNvGrpSpPr>
          <p:nvPr/>
        </p:nvGrpSpPr>
        <p:grpSpPr bwMode="auto">
          <a:xfrm>
            <a:off x="208722" y="1858585"/>
            <a:ext cx="8560904" cy="3382210"/>
            <a:chOff x="-31" y="768"/>
            <a:chExt cx="5599" cy="1760"/>
          </a:xfrm>
        </p:grpSpPr>
        <p:pic>
          <p:nvPicPr>
            <p:cNvPr id="15" name="Picture 144" descr="blockquote"/>
            <p:cNvPicPr>
              <a:picLocks noChangeAspect="1" noChangeArrowheads="1"/>
            </p:cNvPicPr>
            <p:nvPr/>
          </p:nvPicPr>
          <p:blipFill>
            <a:blip r:embed="rId3" cstate="print">
              <a:lum contrast="-30000"/>
            </a:blip>
            <a:srcRect/>
            <a:stretch>
              <a:fillRect/>
            </a:stretch>
          </p:blipFill>
          <p:spPr bwMode="auto">
            <a:xfrm>
              <a:off x="62" y="1095"/>
              <a:ext cx="258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45"/>
            <p:cNvSpPr txBox="1">
              <a:spLocks noChangeArrowheads="1"/>
            </p:cNvSpPr>
            <p:nvPr/>
          </p:nvSpPr>
          <p:spPr bwMode="auto">
            <a:xfrm>
              <a:off x="389" y="1054"/>
              <a:ext cx="5040" cy="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l"/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Thirty years of research on query languages can be summarized by: we have moved from SQL to </a:t>
              </a:r>
              <a:r>
                <a:rPr lang="en-US" altLang="zh-CN" sz="2000" dirty="0" err="1" smtClean="0">
                  <a:solidFill>
                    <a:schemeClr val="bg1">
                      <a:lumMod val="50000"/>
                    </a:schemeClr>
                  </a:solidFill>
                </a:rPr>
                <a:t>XQuery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</a:rPr>
                <a:t>. At best we have moved from one declarative language to a second declarative language with roughly the same level of expressiveness. </a:t>
              </a:r>
              <a:r>
                <a:rPr lang="en-US" altLang="zh-CN" sz="2000" dirty="0" smtClean="0">
                  <a:solidFill>
                    <a:srgbClr val="FF3300"/>
                  </a:solidFill>
                </a:rPr>
                <a:t>It has been well documented that end users will not learn SQL; rather SQL is notation for professional programmers.</a:t>
              </a:r>
              <a:endParaRPr lang="en-US" altLang="zh-CN" sz="2000" dirty="0">
                <a:solidFill>
                  <a:srgbClr val="4D4D4D"/>
                </a:solidFill>
              </a:endParaRPr>
            </a:p>
          </p:txBody>
        </p:sp>
        <p:sp>
          <p:nvSpPr>
            <p:cNvPr id="22" name="Text Box 147"/>
            <p:cNvSpPr txBox="1">
              <a:spLocks noChangeArrowheads="1"/>
            </p:cNvSpPr>
            <p:nvPr/>
          </p:nvSpPr>
          <p:spPr bwMode="auto">
            <a:xfrm>
              <a:off x="-31" y="768"/>
              <a:ext cx="5599" cy="231"/>
            </a:xfrm>
            <a:prstGeom prst="rect">
              <a:avLst/>
            </a:prstGeom>
            <a:solidFill>
              <a:srgbClr val="EFEFFF"/>
            </a:solidFill>
            <a:ln w="9525" algn="ctr">
              <a:solidFill>
                <a:srgbClr val="B2B2B2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altLang="zh-CN" sz="2800" b="1" dirty="0" smtClean="0">
                  <a:solidFill>
                    <a:srgbClr val="003366"/>
                  </a:solidFill>
                </a:rPr>
                <a:t>Reality</a:t>
              </a:r>
              <a:endParaRPr lang="en-US" altLang="zh-CN" sz="2800" b="1" dirty="0">
                <a:solidFill>
                  <a:srgbClr val="003366"/>
                </a:solidFill>
              </a:endParaRPr>
            </a:p>
          </p:txBody>
        </p:sp>
        <p:sp>
          <p:nvSpPr>
            <p:cNvPr id="23" name="Rectangle 155"/>
            <p:cNvSpPr>
              <a:spLocks noChangeArrowheads="1"/>
            </p:cNvSpPr>
            <p:nvPr/>
          </p:nvSpPr>
          <p:spPr bwMode="auto">
            <a:xfrm>
              <a:off x="-31" y="768"/>
              <a:ext cx="5599" cy="1760"/>
            </a:xfrm>
            <a:prstGeom prst="rect">
              <a:avLst/>
            </a:prstGeom>
            <a:noFill/>
            <a:ln w="9525" algn="ctr">
              <a:solidFill>
                <a:srgbClr val="B2B2B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52530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88168" y="190101"/>
            <a:ext cx="7016817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Usability Matters!</a:t>
            </a:r>
            <a:endParaRPr lang="en-SG" sz="4000" b="1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90889" y="1684422"/>
          <a:ext cx="7844588" cy="495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" y="1692875"/>
            <a:ext cx="3453823" cy="2590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3" y="1629110"/>
            <a:ext cx="2967939" cy="2913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571"/>
            <a:ext cx="3563145" cy="2576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42" y="1980759"/>
            <a:ext cx="3279537" cy="2456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5" y="1693072"/>
            <a:ext cx="2850014" cy="2850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69" y="1471683"/>
            <a:ext cx="2953910" cy="29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93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5286" y="324852"/>
            <a:ext cx="8918713" cy="685800"/>
          </a:xfrm>
        </p:spPr>
        <p:txBody>
          <a:bodyPr/>
          <a:lstStyle/>
          <a:p>
            <a:pPr algn="ctr"/>
            <a:r>
              <a:rPr lang="en-US" dirty="0" smtClean="0"/>
              <a:t>Usability [</a:t>
            </a:r>
            <a:r>
              <a:rPr lang="en-US" dirty="0" err="1" smtClean="0"/>
              <a:t>Preece</a:t>
            </a:r>
            <a:r>
              <a:rPr lang="en-US" dirty="0" smtClean="0"/>
              <a:t> et al.]</a:t>
            </a:r>
            <a:endParaRPr lang="en-SG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6039" y="1308041"/>
            <a:ext cx="4105332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/>
            <a:r>
              <a:rPr lang="en-US" altLang="zh-CN" sz="2800" b="1" dirty="0" smtClean="0">
                <a:solidFill>
                  <a:srgbClr val="CC3300"/>
                </a:solidFill>
              </a:rPr>
              <a:t>What is it?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36037" y="1308042"/>
            <a:ext cx="4105333" cy="1447799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0" name="Rectangle 9"/>
          <p:cNvSpPr/>
          <p:nvPr/>
        </p:nvSpPr>
        <p:spPr>
          <a:xfrm>
            <a:off x="393080" y="1817053"/>
            <a:ext cx="3962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How well users can use the system’s functionality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47922" y="2865620"/>
            <a:ext cx="4105333" cy="523220"/>
          </a:xfrm>
          <a:prstGeom prst="rect">
            <a:avLst/>
          </a:prstGeom>
          <a:solidFill>
            <a:srgbClr val="EFE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CC3300"/>
                </a:solidFill>
              </a:rPr>
              <a:t>Dimensionality</a:t>
            </a:r>
            <a:endParaRPr lang="en-US" altLang="zh-CN" sz="2800" b="1" dirty="0">
              <a:solidFill>
                <a:srgbClr val="CC3300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47920" y="2865621"/>
            <a:ext cx="4105335" cy="3889741"/>
          </a:xfrm>
          <a:prstGeom prst="rect">
            <a:avLst/>
          </a:prstGeom>
          <a:noFill/>
          <a:ln w="9525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 sz="2400"/>
          </a:p>
        </p:txBody>
      </p:sp>
      <p:sp>
        <p:nvSpPr>
          <p:cNvPr id="13" name="Rectangle 12"/>
          <p:cNvSpPr/>
          <p:nvPr/>
        </p:nvSpPr>
        <p:spPr>
          <a:xfrm>
            <a:off x="359806" y="3374632"/>
            <a:ext cx="436087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Learnability:</a:t>
            </a:r>
            <a:r>
              <a:rPr lang="en-US" sz="2200" dirty="0"/>
              <a:t> is it easy to learn?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Efficiency:</a:t>
            </a:r>
            <a:r>
              <a:rPr lang="en-US" sz="2200" dirty="0"/>
              <a:t> once learned, is it </a:t>
            </a:r>
            <a:r>
              <a:rPr lang="en-US" sz="2200" dirty="0" smtClean="0"/>
              <a:t>fast </a:t>
            </a:r>
            <a:r>
              <a:rPr lang="en-US" sz="2200" dirty="0"/>
              <a:t>to use?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Memorability:</a:t>
            </a:r>
            <a:r>
              <a:rPr lang="en-US" sz="2200" dirty="0"/>
              <a:t> is it easy to remember what you learned?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Errors:</a:t>
            </a:r>
            <a:r>
              <a:rPr lang="en-US" sz="2200" dirty="0"/>
              <a:t> are errors few and recoverable?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Satisfaction:</a:t>
            </a:r>
            <a:r>
              <a:rPr lang="en-US" sz="2200" dirty="0"/>
              <a:t> is it enjoyable to use?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22" y="1708371"/>
            <a:ext cx="4537041" cy="398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3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SC206/CPE303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20956</TotalTime>
  <Words>2023</Words>
  <Application>Microsoft Office PowerPoint</Application>
  <PresentationFormat>On-screen Show (4:3)</PresentationFormat>
  <Paragraphs>489</Paragraphs>
  <Slides>59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6" baseType="lpstr">
      <vt:lpstr>Gulim</vt:lpstr>
      <vt:lpstr>宋体</vt:lpstr>
      <vt:lpstr>Arial</vt:lpstr>
      <vt:lpstr>Calibri</vt:lpstr>
      <vt:lpstr>Comic Sans MS</vt:lpstr>
      <vt:lpstr>Cooper Black</vt:lpstr>
      <vt:lpstr>Gisha</vt:lpstr>
      <vt:lpstr>Helvetica Neue</vt:lpstr>
      <vt:lpstr>Inconsolata</vt:lpstr>
      <vt:lpstr>华文仿宋</vt:lpstr>
      <vt:lpstr>Symbol</vt:lpstr>
      <vt:lpstr>Tahoma</vt:lpstr>
      <vt:lpstr>Tw Cen MT</vt:lpstr>
      <vt:lpstr>Verdana</vt:lpstr>
      <vt:lpstr>Wingdings</vt:lpstr>
      <vt:lpstr>Wingdings 2</vt:lpstr>
      <vt:lpstr>1_CSC206/CPE303</vt:lpstr>
      <vt:lpstr>Graph Querying Meets HCI: State of the Art and Future Directions</vt:lpstr>
      <vt:lpstr>First Generation Data Management</vt:lpstr>
      <vt:lpstr>Emergence of Network Data</vt:lpstr>
      <vt:lpstr>Querying Graphs</vt:lpstr>
      <vt:lpstr>Fifth Generation Data Management</vt:lpstr>
      <vt:lpstr>Querying Graphs: The First Generation Approach</vt:lpstr>
      <vt:lpstr>Reality Check!</vt:lpstr>
      <vt:lpstr>Usability Matters!</vt:lpstr>
      <vt:lpstr>Usability [Preece et al.]</vt:lpstr>
      <vt:lpstr>Visual Graph Querying</vt:lpstr>
      <vt:lpstr>Different Worlds</vt:lpstr>
      <vt:lpstr>The Chasm for 40+ Years</vt:lpstr>
      <vt:lpstr>Graph Querying Meets HCI</vt:lpstr>
      <vt:lpstr>Lessons from HCI: Schneiderman’s 8 Golden Rules</vt:lpstr>
      <vt:lpstr>Tutorial Overview</vt:lpstr>
      <vt:lpstr>PowerPoint Presentation</vt:lpstr>
      <vt:lpstr>Visual Graph Query Interfaces</vt:lpstr>
      <vt:lpstr>Manual Visual Graph Query Interfaces</vt:lpstr>
      <vt:lpstr>Manual Visual Graph Query Interfaces</vt:lpstr>
      <vt:lpstr>Classical Approach of Construction</vt:lpstr>
      <vt:lpstr>Data-driven Visual Interface Construction &amp; Maintenance</vt:lpstr>
      <vt:lpstr>Data-driven Construction</vt:lpstr>
      <vt:lpstr>Data-driven Maintenance</vt:lpstr>
      <vt:lpstr>DAVINCI: Initial Effort [ICDE 15, VLDB 16]</vt:lpstr>
      <vt:lpstr>PowerPoint Presentation</vt:lpstr>
      <vt:lpstr>Opportune Query Feedback </vt:lpstr>
      <vt:lpstr>When to notify?</vt:lpstr>
      <vt:lpstr>Modeling Optimal Notification Time</vt:lpstr>
      <vt:lpstr>HCI-Inspired Quantitative Model</vt:lpstr>
      <vt:lpstr>The iSERF Framework</vt:lpstr>
      <vt:lpstr>Query Autocompletion Demo</vt:lpstr>
      <vt:lpstr>Autocompletion Comparisons</vt:lpstr>
      <vt:lpstr>The AutoG Framework</vt:lpstr>
      <vt:lpstr>User Preference / Intent</vt:lpstr>
      <vt:lpstr>Optimizations</vt:lpstr>
      <vt:lpstr>Orion</vt:lpstr>
      <vt:lpstr>Orion GUI</vt:lpstr>
      <vt:lpstr>Orion Implementation</vt:lpstr>
      <vt:lpstr>PowerPoint Presentation</vt:lpstr>
      <vt:lpstr>Subgraph Queries</vt:lpstr>
      <vt:lpstr>Classical Visual Querying Paradigm</vt:lpstr>
      <vt:lpstr>Visual Graph Query Formulation Meets Query Processing</vt:lpstr>
      <vt:lpstr>Non-traditional Challenges</vt:lpstr>
      <vt:lpstr>Overview of VOGUE [SIGMOD 10, ICDE 12, CIDR 13]</vt:lpstr>
      <vt:lpstr>QUBLE: Extension to Large Graphs [VLDB J 14]</vt:lpstr>
      <vt:lpstr>Performance Summary</vt:lpstr>
      <vt:lpstr>Challenges for Performance Study</vt:lpstr>
      <vt:lpstr>VISUAL [ICDE 15, TKDE 17] </vt:lpstr>
      <vt:lpstr>Quantitative Model for Query Formulation Time</vt:lpstr>
      <vt:lpstr>VISUAL Demo</vt:lpstr>
      <vt:lpstr>PowerPoint Presentation</vt:lpstr>
      <vt:lpstr>Query Results Exploration</vt:lpstr>
      <vt:lpstr>Query Results Exploration</vt:lpstr>
      <vt:lpstr>PowerPoint Presentation</vt:lpstr>
      <vt:lpstr>Bridging Usability, Performance, Functionality</vt:lpstr>
      <vt:lpstr>Shifting Traditions</vt:lpstr>
      <vt:lpstr>Open Research Problems</vt:lpstr>
      <vt:lpstr>Final Words</vt:lpstr>
      <vt:lpstr>PowerPoint Presentation</vt:lpstr>
    </vt:vector>
  </TitlesOfParts>
  <Company>sce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Silico Target Combination</dc:title>
  <dc:creator>Dr Sourav S Bhowmick</dc:creator>
  <cp:lastModifiedBy>SCE</cp:lastModifiedBy>
  <cp:revision>1971</cp:revision>
  <dcterms:created xsi:type="dcterms:W3CDTF">2005-07-29T01:39:11Z</dcterms:created>
  <dcterms:modified xsi:type="dcterms:W3CDTF">2017-05-10T02:23:04Z</dcterms:modified>
</cp:coreProperties>
</file>